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11" d="100"/>
          <a:sy n="111" d="100"/>
        </p:scale>
        <p:origin x="-1576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18F073-18A5-EF41-AB76-CE3FD2D4A49E}" type="datetimeFigureOut">
              <a:rPr lang="en-US" smtClean="0"/>
              <a:t>8/20/14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62D919-7CF4-CA4D-8B9C-32A8F72E0B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77485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18F073-18A5-EF41-AB76-CE3FD2D4A49E}" type="datetimeFigureOut">
              <a:rPr lang="en-US" smtClean="0"/>
              <a:t>8/20/14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62D919-7CF4-CA4D-8B9C-32A8F72E0B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48251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18F073-18A5-EF41-AB76-CE3FD2D4A49E}" type="datetimeFigureOut">
              <a:rPr lang="en-US" smtClean="0"/>
              <a:t>8/20/14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62D919-7CF4-CA4D-8B9C-32A8F72E0B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51820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18F073-18A5-EF41-AB76-CE3FD2D4A49E}" type="datetimeFigureOut">
              <a:rPr lang="en-US" smtClean="0"/>
              <a:t>8/20/14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62D919-7CF4-CA4D-8B9C-32A8F72E0B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1044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18F073-18A5-EF41-AB76-CE3FD2D4A49E}" type="datetimeFigureOut">
              <a:rPr lang="en-US" smtClean="0"/>
              <a:t>8/20/14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62D919-7CF4-CA4D-8B9C-32A8F72E0B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03658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18F073-18A5-EF41-AB76-CE3FD2D4A49E}" type="datetimeFigureOut">
              <a:rPr lang="en-US" smtClean="0"/>
              <a:t>8/20/14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62D919-7CF4-CA4D-8B9C-32A8F72E0B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49633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18F073-18A5-EF41-AB76-CE3FD2D4A49E}" type="datetimeFigureOut">
              <a:rPr lang="en-US" smtClean="0"/>
              <a:t>8/20/14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62D919-7CF4-CA4D-8B9C-32A8F72E0B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41032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18F073-18A5-EF41-AB76-CE3FD2D4A49E}" type="datetimeFigureOut">
              <a:rPr lang="en-US" smtClean="0"/>
              <a:t>8/20/14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62D919-7CF4-CA4D-8B9C-32A8F72E0B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90927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18F073-18A5-EF41-AB76-CE3FD2D4A49E}" type="datetimeFigureOut">
              <a:rPr lang="en-US" smtClean="0"/>
              <a:t>8/20/14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62D919-7CF4-CA4D-8B9C-32A8F72E0B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66770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18F073-18A5-EF41-AB76-CE3FD2D4A49E}" type="datetimeFigureOut">
              <a:rPr lang="en-US" smtClean="0"/>
              <a:t>8/20/14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62D919-7CF4-CA4D-8B9C-32A8F72E0B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01213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18F073-18A5-EF41-AB76-CE3FD2D4A49E}" type="datetimeFigureOut">
              <a:rPr lang="en-US" smtClean="0"/>
              <a:t>8/20/14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62D919-7CF4-CA4D-8B9C-32A8F72E0B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06146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18F073-18A5-EF41-AB76-CE3FD2D4A49E}" type="datetimeFigureOut">
              <a:rPr lang="en-US" smtClean="0"/>
              <a:t>8/20/14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62D919-7CF4-CA4D-8B9C-32A8F72E0B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00599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608677" y="1932761"/>
            <a:ext cx="3005050" cy="3363561"/>
            <a:chOff x="701280" y="1955795"/>
            <a:chExt cx="3005050" cy="3363561"/>
          </a:xfrm>
        </p:grpSpPr>
        <p:sp>
          <p:nvSpPr>
            <p:cNvPr id="5" name="Text Box 139"/>
            <p:cNvSpPr txBox="1">
              <a:spLocks noChangeArrowheads="1"/>
            </p:cNvSpPr>
            <p:nvPr/>
          </p:nvSpPr>
          <p:spPr bwMode="auto">
            <a:xfrm>
              <a:off x="1183346" y="1955795"/>
              <a:ext cx="2522984" cy="353943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</p:spPr>
          <p:txBody>
            <a:bodyPr wrap="square">
              <a:spAutoFit/>
            </a:bodyPr>
            <a:lstStyle/>
            <a:p>
              <a:pPr algn="ctr">
                <a:spcBef>
                  <a:spcPct val="0"/>
                </a:spcBef>
              </a:pPr>
              <a:r>
                <a:rPr lang="en-US" sz="1700" kern="1200" dirty="0" smtClean="0">
                  <a:solidFill>
                    <a:schemeClr val="tx1"/>
                  </a:solidFill>
                </a:rPr>
                <a:t>Serial time stepping</a:t>
              </a:r>
              <a:endParaRPr lang="en-US" sz="1700" kern="1200" dirty="0">
                <a:solidFill>
                  <a:schemeClr val="tx1"/>
                </a:solidFill>
                <a:latin typeface="Times New Roman" pitchFamily="18" charset="0"/>
              </a:endParaRPr>
            </a:p>
          </p:txBody>
        </p:sp>
        <p:grpSp>
          <p:nvGrpSpPr>
            <p:cNvPr id="6" name="Group 5"/>
            <p:cNvGrpSpPr/>
            <p:nvPr/>
          </p:nvGrpSpPr>
          <p:grpSpPr>
            <a:xfrm>
              <a:off x="1152206" y="2362200"/>
              <a:ext cx="2534288" cy="2590801"/>
              <a:chOff x="1152206" y="2362200"/>
              <a:chExt cx="2534288" cy="2590801"/>
            </a:xfrm>
          </p:grpSpPr>
          <p:sp>
            <p:nvSpPr>
              <p:cNvPr id="11" name="Rectangle 10"/>
              <p:cNvSpPr>
                <a:spLocks noChangeArrowheads="1"/>
              </p:cNvSpPr>
              <p:nvPr/>
            </p:nvSpPr>
            <p:spPr bwMode="auto">
              <a:xfrm>
                <a:off x="1816235" y="2362200"/>
                <a:ext cx="535079" cy="2590800"/>
              </a:xfrm>
              <a:prstGeom prst="rect">
                <a:avLst/>
              </a:prstGeom>
              <a:solidFill>
                <a:srgbClr val="C0C0C0"/>
              </a:solidFill>
              <a:ln w="12700">
                <a:noFill/>
                <a:miter lim="800000"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</a:pPr>
                <a:endParaRPr lang="en-US" sz="1400" kern="12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2" name="Rectangle 11"/>
              <p:cNvSpPr>
                <a:spLocks noChangeArrowheads="1"/>
              </p:cNvSpPr>
              <p:nvPr/>
            </p:nvSpPr>
            <p:spPr bwMode="auto">
              <a:xfrm>
                <a:off x="2480263" y="2362200"/>
                <a:ext cx="535079" cy="2590800"/>
              </a:xfrm>
              <a:prstGeom prst="rect">
                <a:avLst/>
              </a:prstGeom>
              <a:solidFill>
                <a:srgbClr val="C0C0C0"/>
              </a:solidFill>
              <a:ln w="12700">
                <a:noFill/>
                <a:miter lim="800000"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</a:pPr>
                <a:r>
                  <a:rPr lang="en-US" sz="1400" kern="1200" dirty="0">
                    <a:solidFill>
                      <a:schemeClr val="tx1"/>
                    </a:solidFill>
                  </a:rPr>
                  <a:t> </a:t>
                </a:r>
              </a:p>
            </p:txBody>
          </p:sp>
          <p:sp>
            <p:nvSpPr>
              <p:cNvPr id="13" name="Rectangle 12"/>
              <p:cNvSpPr>
                <a:spLocks noChangeArrowheads="1"/>
              </p:cNvSpPr>
              <p:nvPr/>
            </p:nvSpPr>
            <p:spPr bwMode="auto">
              <a:xfrm>
                <a:off x="3151415" y="2362200"/>
                <a:ext cx="535079" cy="2590800"/>
              </a:xfrm>
              <a:prstGeom prst="rect">
                <a:avLst/>
              </a:prstGeom>
              <a:solidFill>
                <a:srgbClr val="C0C0C0"/>
              </a:solidFill>
              <a:ln w="12700">
                <a:noFill/>
                <a:miter lim="800000"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</a:pPr>
                <a:r>
                  <a:rPr lang="en-US" sz="1400" kern="1200" dirty="0">
                    <a:solidFill>
                      <a:schemeClr val="tx1"/>
                    </a:solidFill>
                  </a:rPr>
                  <a:t> </a:t>
                </a:r>
              </a:p>
            </p:txBody>
          </p:sp>
          <p:sp>
            <p:nvSpPr>
              <p:cNvPr id="14" name="Rectangle 13"/>
              <p:cNvSpPr>
                <a:spLocks noChangeArrowheads="1"/>
              </p:cNvSpPr>
              <p:nvPr/>
            </p:nvSpPr>
            <p:spPr bwMode="auto">
              <a:xfrm>
                <a:off x="1152206" y="2362201"/>
                <a:ext cx="535079" cy="2590800"/>
              </a:xfrm>
              <a:prstGeom prst="rect">
                <a:avLst/>
              </a:prstGeom>
              <a:solidFill>
                <a:srgbClr val="C0C0C0"/>
              </a:solidFill>
              <a:ln w="12700">
                <a:noFill/>
                <a:miter lim="800000"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</a:pPr>
                <a:r>
                  <a:rPr lang="en-US" sz="1400" kern="1200" dirty="0">
                    <a:solidFill>
                      <a:schemeClr val="tx1"/>
                    </a:solidFill>
                  </a:rPr>
                  <a:t> </a:t>
                </a:r>
              </a:p>
            </p:txBody>
          </p:sp>
          <p:sp>
            <p:nvSpPr>
              <p:cNvPr id="15" name="Line 31"/>
              <p:cNvSpPr>
                <a:spLocks noChangeShapeType="1"/>
              </p:cNvSpPr>
              <p:nvPr/>
            </p:nvSpPr>
            <p:spPr bwMode="auto">
              <a:xfrm>
                <a:off x="3253353" y="2801550"/>
                <a:ext cx="333375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n-US" kern="1200" dirty="0"/>
              </a:p>
            </p:txBody>
          </p:sp>
          <p:sp>
            <p:nvSpPr>
              <p:cNvPr id="16" name="Line 27"/>
              <p:cNvSpPr>
                <a:spLocks noChangeShapeType="1"/>
              </p:cNvSpPr>
              <p:nvPr/>
            </p:nvSpPr>
            <p:spPr bwMode="auto">
              <a:xfrm>
                <a:off x="1252027" y="2805683"/>
                <a:ext cx="331788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n-US" kern="1200" dirty="0"/>
              </a:p>
            </p:txBody>
          </p:sp>
          <p:sp>
            <p:nvSpPr>
              <p:cNvPr id="17" name="Line 27"/>
              <p:cNvSpPr>
                <a:spLocks noChangeShapeType="1"/>
              </p:cNvSpPr>
              <p:nvPr/>
            </p:nvSpPr>
            <p:spPr bwMode="auto">
              <a:xfrm>
                <a:off x="1582737" y="2801938"/>
                <a:ext cx="331788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n-US" kern="1200" dirty="0"/>
              </a:p>
            </p:txBody>
          </p:sp>
          <p:sp>
            <p:nvSpPr>
              <p:cNvPr id="18" name="Line 28"/>
              <p:cNvSpPr>
                <a:spLocks noChangeShapeType="1"/>
              </p:cNvSpPr>
              <p:nvPr/>
            </p:nvSpPr>
            <p:spPr bwMode="auto">
              <a:xfrm>
                <a:off x="1914525" y="2801938"/>
                <a:ext cx="333375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n-US" kern="1200" dirty="0"/>
              </a:p>
            </p:txBody>
          </p:sp>
          <p:sp>
            <p:nvSpPr>
              <p:cNvPr id="19" name="Line 29"/>
              <p:cNvSpPr>
                <a:spLocks noChangeShapeType="1"/>
              </p:cNvSpPr>
              <p:nvPr/>
            </p:nvSpPr>
            <p:spPr bwMode="auto">
              <a:xfrm>
                <a:off x="2247900" y="2801938"/>
                <a:ext cx="333375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n-US" kern="1200" dirty="0"/>
              </a:p>
            </p:txBody>
          </p:sp>
          <p:sp>
            <p:nvSpPr>
              <p:cNvPr id="20" name="Line 30"/>
              <p:cNvSpPr>
                <a:spLocks noChangeShapeType="1"/>
              </p:cNvSpPr>
              <p:nvPr/>
            </p:nvSpPr>
            <p:spPr bwMode="auto">
              <a:xfrm>
                <a:off x="2581275" y="2801938"/>
                <a:ext cx="331788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n-US" kern="1200" dirty="0"/>
              </a:p>
            </p:txBody>
          </p:sp>
          <p:sp>
            <p:nvSpPr>
              <p:cNvPr id="21" name="Line 31"/>
              <p:cNvSpPr>
                <a:spLocks noChangeShapeType="1"/>
              </p:cNvSpPr>
              <p:nvPr/>
            </p:nvSpPr>
            <p:spPr bwMode="auto">
              <a:xfrm>
                <a:off x="2913062" y="2801938"/>
                <a:ext cx="333375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n-US" kern="1200" dirty="0"/>
              </a:p>
            </p:txBody>
          </p:sp>
          <p:sp>
            <p:nvSpPr>
              <p:cNvPr id="22" name="Line 31"/>
              <p:cNvSpPr>
                <a:spLocks noChangeShapeType="1"/>
              </p:cNvSpPr>
              <p:nvPr/>
            </p:nvSpPr>
            <p:spPr bwMode="auto">
              <a:xfrm>
                <a:off x="3256284" y="2464822"/>
                <a:ext cx="333375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n-US" kern="1200" dirty="0"/>
              </a:p>
            </p:txBody>
          </p:sp>
          <p:sp>
            <p:nvSpPr>
              <p:cNvPr id="23" name="Line 58"/>
              <p:cNvSpPr>
                <a:spLocks noChangeShapeType="1"/>
              </p:cNvSpPr>
              <p:nvPr/>
            </p:nvSpPr>
            <p:spPr bwMode="auto">
              <a:xfrm>
                <a:off x="3589659" y="2464822"/>
                <a:ext cx="0" cy="333375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n-US" kern="1200" dirty="0"/>
              </a:p>
            </p:txBody>
          </p:sp>
          <p:sp>
            <p:nvSpPr>
              <p:cNvPr id="24" name="Oval 23"/>
              <p:cNvSpPr>
                <a:spLocks noChangeArrowheads="1"/>
              </p:cNvSpPr>
              <p:nvPr/>
            </p:nvSpPr>
            <p:spPr bwMode="auto">
              <a:xfrm>
                <a:off x="3508697" y="2385447"/>
                <a:ext cx="161925" cy="160338"/>
              </a:xfrm>
              <a:prstGeom prst="ellipse">
                <a:avLst/>
              </a:prstGeom>
              <a:solidFill>
                <a:srgbClr val="0C6D9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 kern="1200" dirty="0"/>
              </a:p>
            </p:txBody>
          </p:sp>
          <p:sp>
            <p:nvSpPr>
              <p:cNvPr id="25" name="Line 27"/>
              <p:cNvSpPr>
                <a:spLocks noChangeShapeType="1"/>
              </p:cNvSpPr>
              <p:nvPr/>
            </p:nvSpPr>
            <p:spPr bwMode="auto">
              <a:xfrm>
                <a:off x="1254958" y="2468955"/>
                <a:ext cx="331788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n-US" kern="1200" dirty="0"/>
              </a:p>
            </p:txBody>
          </p:sp>
          <p:sp>
            <p:nvSpPr>
              <p:cNvPr id="26" name="Line 53"/>
              <p:cNvSpPr>
                <a:spLocks noChangeShapeType="1"/>
              </p:cNvSpPr>
              <p:nvPr/>
            </p:nvSpPr>
            <p:spPr bwMode="auto">
              <a:xfrm>
                <a:off x="1254958" y="2468955"/>
                <a:ext cx="0" cy="333375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n-US" kern="1200" dirty="0"/>
              </a:p>
            </p:txBody>
          </p:sp>
          <p:sp>
            <p:nvSpPr>
              <p:cNvPr id="27" name="Oval 26"/>
              <p:cNvSpPr>
                <a:spLocks noChangeArrowheads="1"/>
              </p:cNvSpPr>
              <p:nvPr/>
            </p:nvSpPr>
            <p:spPr bwMode="auto">
              <a:xfrm>
                <a:off x="1173996" y="2389580"/>
                <a:ext cx="160338" cy="160338"/>
              </a:xfrm>
              <a:prstGeom prst="ellipse">
                <a:avLst/>
              </a:prstGeom>
              <a:solidFill>
                <a:srgbClr val="0C6D9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 kern="1200" dirty="0"/>
              </a:p>
            </p:txBody>
          </p:sp>
          <p:sp>
            <p:nvSpPr>
              <p:cNvPr id="28" name="Line 27"/>
              <p:cNvSpPr>
                <a:spLocks noChangeShapeType="1"/>
              </p:cNvSpPr>
              <p:nvPr/>
            </p:nvSpPr>
            <p:spPr bwMode="auto">
              <a:xfrm>
                <a:off x="1585668" y="2465210"/>
                <a:ext cx="331788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n-US" kern="1200" dirty="0"/>
              </a:p>
            </p:txBody>
          </p:sp>
          <p:sp>
            <p:nvSpPr>
              <p:cNvPr id="29" name="Line 28"/>
              <p:cNvSpPr>
                <a:spLocks noChangeShapeType="1"/>
              </p:cNvSpPr>
              <p:nvPr/>
            </p:nvSpPr>
            <p:spPr bwMode="auto">
              <a:xfrm>
                <a:off x="1917456" y="2465210"/>
                <a:ext cx="333375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n-US" kern="1200" dirty="0"/>
              </a:p>
            </p:txBody>
          </p:sp>
          <p:sp>
            <p:nvSpPr>
              <p:cNvPr id="30" name="Line 29"/>
              <p:cNvSpPr>
                <a:spLocks noChangeShapeType="1"/>
              </p:cNvSpPr>
              <p:nvPr/>
            </p:nvSpPr>
            <p:spPr bwMode="auto">
              <a:xfrm>
                <a:off x="2250831" y="2465210"/>
                <a:ext cx="333375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n-US" kern="1200" dirty="0"/>
              </a:p>
            </p:txBody>
          </p:sp>
          <p:sp>
            <p:nvSpPr>
              <p:cNvPr id="31" name="Line 30"/>
              <p:cNvSpPr>
                <a:spLocks noChangeShapeType="1"/>
              </p:cNvSpPr>
              <p:nvPr/>
            </p:nvSpPr>
            <p:spPr bwMode="auto">
              <a:xfrm>
                <a:off x="2584206" y="2465210"/>
                <a:ext cx="331788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n-US" kern="1200" dirty="0"/>
              </a:p>
            </p:txBody>
          </p:sp>
          <p:sp>
            <p:nvSpPr>
              <p:cNvPr id="32" name="Line 31"/>
              <p:cNvSpPr>
                <a:spLocks noChangeShapeType="1"/>
              </p:cNvSpPr>
              <p:nvPr/>
            </p:nvSpPr>
            <p:spPr bwMode="auto">
              <a:xfrm>
                <a:off x="2915993" y="2465210"/>
                <a:ext cx="333375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n-US" kern="1200" dirty="0"/>
              </a:p>
            </p:txBody>
          </p:sp>
          <p:sp>
            <p:nvSpPr>
              <p:cNvPr id="33" name="Line 53"/>
              <p:cNvSpPr>
                <a:spLocks noChangeShapeType="1"/>
              </p:cNvSpPr>
              <p:nvPr/>
            </p:nvSpPr>
            <p:spPr bwMode="auto">
              <a:xfrm>
                <a:off x="1577919" y="2465210"/>
                <a:ext cx="0" cy="333375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n-US" kern="1200" dirty="0"/>
              </a:p>
            </p:txBody>
          </p:sp>
          <p:sp>
            <p:nvSpPr>
              <p:cNvPr id="34" name="Line 54"/>
              <p:cNvSpPr>
                <a:spLocks noChangeShapeType="1"/>
              </p:cNvSpPr>
              <p:nvPr/>
            </p:nvSpPr>
            <p:spPr bwMode="auto">
              <a:xfrm>
                <a:off x="1917456" y="2465210"/>
                <a:ext cx="0" cy="333375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n-US" kern="1200" dirty="0"/>
              </a:p>
            </p:txBody>
          </p:sp>
          <p:sp>
            <p:nvSpPr>
              <p:cNvPr id="35" name="Line 55"/>
              <p:cNvSpPr>
                <a:spLocks noChangeShapeType="1"/>
              </p:cNvSpPr>
              <p:nvPr/>
            </p:nvSpPr>
            <p:spPr bwMode="auto">
              <a:xfrm>
                <a:off x="2250831" y="2465210"/>
                <a:ext cx="0" cy="333375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n-US" kern="1200" dirty="0"/>
              </a:p>
            </p:txBody>
          </p:sp>
          <p:sp>
            <p:nvSpPr>
              <p:cNvPr id="36" name="Line 56"/>
              <p:cNvSpPr>
                <a:spLocks noChangeShapeType="1"/>
              </p:cNvSpPr>
              <p:nvPr/>
            </p:nvSpPr>
            <p:spPr bwMode="auto">
              <a:xfrm>
                <a:off x="2584206" y="2465210"/>
                <a:ext cx="0" cy="333375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n-US" kern="1200" dirty="0"/>
              </a:p>
            </p:txBody>
          </p:sp>
          <p:sp>
            <p:nvSpPr>
              <p:cNvPr id="37" name="Line 57"/>
              <p:cNvSpPr>
                <a:spLocks noChangeShapeType="1"/>
              </p:cNvSpPr>
              <p:nvPr/>
            </p:nvSpPr>
            <p:spPr bwMode="auto">
              <a:xfrm>
                <a:off x="2915993" y="2465210"/>
                <a:ext cx="0" cy="333375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n-US" kern="1200" dirty="0"/>
              </a:p>
            </p:txBody>
          </p:sp>
          <p:sp>
            <p:nvSpPr>
              <p:cNvPr id="38" name="Line 58"/>
              <p:cNvSpPr>
                <a:spLocks noChangeShapeType="1"/>
              </p:cNvSpPr>
              <p:nvPr/>
            </p:nvSpPr>
            <p:spPr bwMode="auto">
              <a:xfrm>
                <a:off x="3249368" y="2465210"/>
                <a:ext cx="0" cy="333375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n-US" kern="1200" dirty="0"/>
              </a:p>
            </p:txBody>
          </p:sp>
          <p:sp>
            <p:nvSpPr>
              <p:cNvPr id="39" name="Oval 38"/>
              <p:cNvSpPr>
                <a:spLocks noChangeArrowheads="1"/>
              </p:cNvSpPr>
              <p:nvPr/>
            </p:nvSpPr>
            <p:spPr bwMode="auto">
              <a:xfrm>
                <a:off x="1504706" y="2385835"/>
                <a:ext cx="160338" cy="160338"/>
              </a:xfrm>
              <a:prstGeom prst="ellipse">
                <a:avLst/>
              </a:prstGeom>
              <a:solidFill>
                <a:srgbClr val="0C6D9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 kern="1200" dirty="0"/>
              </a:p>
            </p:txBody>
          </p:sp>
          <p:sp>
            <p:nvSpPr>
              <p:cNvPr id="40" name="Oval 39"/>
              <p:cNvSpPr>
                <a:spLocks noChangeArrowheads="1"/>
              </p:cNvSpPr>
              <p:nvPr/>
            </p:nvSpPr>
            <p:spPr bwMode="auto">
              <a:xfrm>
                <a:off x="1838081" y="2385835"/>
                <a:ext cx="160338" cy="160338"/>
              </a:xfrm>
              <a:prstGeom prst="ellipse">
                <a:avLst/>
              </a:prstGeom>
              <a:solidFill>
                <a:srgbClr val="0C6D9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 kern="1200" dirty="0"/>
              </a:p>
            </p:txBody>
          </p:sp>
          <p:sp>
            <p:nvSpPr>
              <p:cNvPr id="41" name="Oval 40"/>
              <p:cNvSpPr>
                <a:spLocks noChangeArrowheads="1"/>
              </p:cNvSpPr>
              <p:nvPr/>
            </p:nvSpPr>
            <p:spPr bwMode="auto">
              <a:xfrm>
                <a:off x="2171456" y="2385835"/>
                <a:ext cx="160338" cy="160338"/>
              </a:xfrm>
              <a:prstGeom prst="ellipse">
                <a:avLst/>
              </a:prstGeom>
              <a:solidFill>
                <a:srgbClr val="0C6D9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 kern="1200" dirty="0"/>
              </a:p>
            </p:txBody>
          </p:sp>
          <p:sp>
            <p:nvSpPr>
              <p:cNvPr id="42" name="Oval 41"/>
              <p:cNvSpPr>
                <a:spLocks noChangeArrowheads="1"/>
              </p:cNvSpPr>
              <p:nvPr/>
            </p:nvSpPr>
            <p:spPr bwMode="auto">
              <a:xfrm>
                <a:off x="2504831" y="2385835"/>
                <a:ext cx="158750" cy="160338"/>
              </a:xfrm>
              <a:prstGeom prst="ellipse">
                <a:avLst/>
              </a:prstGeom>
              <a:solidFill>
                <a:srgbClr val="0C6D9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 kern="1200" dirty="0"/>
              </a:p>
            </p:txBody>
          </p:sp>
          <p:sp>
            <p:nvSpPr>
              <p:cNvPr id="43" name="Oval 42"/>
              <p:cNvSpPr>
                <a:spLocks noChangeArrowheads="1"/>
              </p:cNvSpPr>
              <p:nvPr/>
            </p:nvSpPr>
            <p:spPr bwMode="auto">
              <a:xfrm>
                <a:off x="2835031" y="2385835"/>
                <a:ext cx="161925" cy="160338"/>
              </a:xfrm>
              <a:prstGeom prst="ellipse">
                <a:avLst/>
              </a:prstGeom>
              <a:solidFill>
                <a:srgbClr val="0C6D9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 kern="1200" dirty="0"/>
              </a:p>
            </p:txBody>
          </p:sp>
          <p:sp>
            <p:nvSpPr>
              <p:cNvPr id="44" name="Oval 43"/>
              <p:cNvSpPr>
                <a:spLocks noChangeArrowheads="1"/>
              </p:cNvSpPr>
              <p:nvPr/>
            </p:nvSpPr>
            <p:spPr bwMode="auto">
              <a:xfrm>
                <a:off x="3168406" y="2385835"/>
                <a:ext cx="161925" cy="160338"/>
              </a:xfrm>
              <a:prstGeom prst="ellipse">
                <a:avLst/>
              </a:prstGeom>
              <a:solidFill>
                <a:srgbClr val="0C6D9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 kern="1200" dirty="0"/>
              </a:p>
            </p:txBody>
          </p:sp>
          <p:sp>
            <p:nvSpPr>
              <p:cNvPr id="45" name="Line 15"/>
              <p:cNvSpPr>
                <a:spLocks noChangeShapeType="1"/>
              </p:cNvSpPr>
              <p:nvPr/>
            </p:nvSpPr>
            <p:spPr bwMode="auto">
              <a:xfrm>
                <a:off x="3585140" y="4507477"/>
                <a:ext cx="0" cy="333375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n-US" kern="1200" dirty="0"/>
              </a:p>
            </p:txBody>
          </p:sp>
          <p:sp>
            <p:nvSpPr>
              <p:cNvPr id="46" name="Line 20"/>
              <p:cNvSpPr>
                <a:spLocks noChangeShapeType="1"/>
              </p:cNvSpPr>
              <p:nvPr/>
            </p:nvSpPr>
            <p:spPr bwMode="auto">
              <a:xfrm>
                <a:off x="3253670" y="4848790"/>
                <a:ext cx="333375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n-US" kern="1200" dirty="0"/>
              </a:p>
            </p:txBody>
          </p:sp>
          <p:sp>
            <p:nvSpPr>
              <p:cNvPr id="47" name="Oval 46"/>
              <p:cNvSpPr>
                <a:spLocks noChangeArrowheads="1"/>
              </p:cNvSpPr>
              <p:nvPr/>
            </p:nvSpPr>
            <p:spPr bwMode="auto">
              <a:xfrm>
                <a:off x="3506083" y="4769415"/>
                <a:ext cx="161925" cy="160338"/>
              </a:xfrm>
              <a:prstGeom prst="ellipse">
                <a:avLst/>
              </a:prstGeom>
              <a:solidFill>
                <a:srgbClr val="0C6D9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 kern="1200" dirty="0"/>
              </a:p>
            </p:txBody>
          </p:sp>
          <p:sp>
            <p:nvSpPr>
              <p:cNvPr id="48" name="Line 15"/>
              <p:cNvSpPr>
                <a:spLocks noChangeShapeType="1"/>
              </p:cNvSpPr>
              <p:nvPr/>
            </p:nvSpPr>
            <p:spPr bwMode="auto">
              <a:xfrm>
                <a:off x="3584823" y="4149337"/>
                <a:ext cx="0" cy="333375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n-US" kern="1200" dirty="0"/>
              </a:p>
            </p:txBody>
          </p:sp>
          <p:sp>
            <p:nvSpPr>
              <p:cNvPr id="49" name="Line 20"/>
              <p:cNvSpPr>
                <a:spLocks noChangeShapeType="1"/>
              </p:cNvSpPr>
              <p:nvPr/>
            </p:nvSpPr>
            <p:spPr bwMode="auto">
              <a:xfrm>
                <a:off x="3253353" y="4490650"/>
                <a:ext cx="333375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n-US" kern="1200" dirty="0"/>
              </a:p>
            </p:txBody>
          </p:sp>
          <p:sp>
            <p:nvSpPr>
              <p:cNvPr id="50" name="Oval 49"/>
              <p:cNvSpPr>
                <a:spLocks noChangeArrowheads="1"/>
              </p:cNvSpPr>
              <p:nvPr/>
            </p:nvSpPr>
            <p:spPr bwMode="auto">
              <a:xfrm>
                <a:off x="3505766" y="4411275"/>
                <a:ext cx="161925" cy="160338"/>
              </a:xfrm>
              <a:prstGeom prst="ellipse">
                <a:avLst/>
              </a:prstGeom>
              <a:solidFill>
                <a:srgbClr val="0C6D9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 kern="1200" dirty="0"/>
              </a:p>
            </p:txBody>
          </p:sp>
          <p:sp>
            <p:nvSpPr>
              <p:cNvPr id="51" name="Line 36"/>
              <p:cNvSpPr>
                <a:spLocks noChangeShapeType="1"/>
              </p:cNvSpPr>
              <p:nvPr/>
            </p:nvSpPr>
            <p:spPr bwMode="auto">
              <a:xfrm>
                <a:off x="3253353" y="3134925"/>
                <a:ext cx="333375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n-US" kern="1200" dirty="0"/>
              </a:p>
            </p:txBody>
          </p:sp>
          <p:sp>
            <p:nvSpPr>
              <p:cNvPr id="52" name="Line 41"/>
              <p:cNvSpPr>
                <a:spLocks noChangeShapeType="1"/>
              </p:cNvSpPr>
              <p:nvPr/>
            </p:nvSpPr>
            <p:spPr bwMode="auto">
              <a:xfrm>
                <a:off x="3253353" y="3466712"/>
                <a:ext cx="333375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n-US" kern="1200" dirty="0"/>
              </a:p>
            </p:txBody>
          </p:sp>
          <p:sp>
            <p:nvSpPr>
              <p:cNvPr id="53" name="Line 46"/>
              <p:cNvSpPr>
                <a:spLocks noChangeShapeType="1"/>
              </p:cNvSpPr>
              <p:nvPr/>
            </p:nvSpPr>
            <p:spPr bwMode="auto">
              <a:xfrm>
                <a:off x="3253353" y="3800087"/>
                <a:ext cx="333375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n-US" kern="1200" dirty="0"/>
              </a:p>
            </p:txBody>
          </p:sp>
          <p:sp>
            <p:nvSpPr>
              <p:cNvPr id="54" name="Line 52"/>
              <p:cNvSpPr>
                <a:spLocks noChangeShapeType="1"/>
              </p:cNvSpPr>
              <p:nvPr/>
            </p:nvSpPr>
            <p:spPr bwMode="auto">
              <a:xfrm>
                <a:off x="3586728" y="3800087"/>
                <a:ext cx="0" cy="333375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n-US" kern="1200" dirty="0"/>
              </a:p>
            </p:txBody>
          </p:sp>
          <p:sp>
            <p:nvSpPr>
              <p:cNvPr id="55" name="Line 58"/>
              <p:cNvSpPr>
                <a:spLocks noChangeShapeType="1"/>
              </p:cNvSpPr>
              <p:nvPr/>
            </p:nvSpPr>
            <p:spPr bwMode="auto">
              <a:xfrm>
                <a:off x="3586728" y="2801550"/>
                <a:ext cx="0" cy="333375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n-US" kern="1200" dirty="0"/>
              </a:p>
            </p:txBody>
          </p:sp>
          <p:sp>
            <p:nvSpPr>
              <p:cNvPr id="56" name="Line 64"/>
              <p:cNvSpPr>
                <a:spLocks noChangeShapeType="1"/>
              </p:cNvSpPr>
              <p:nvPr/>
            </p:nvSpPr>
            <p:spPr bwMode="auto">
              <a:xfrm>
                <a:off x="3586728" y="3134925"/>
                <a:ext cx="0" cy="331788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n-US" kern="1200" dirty="0"/>
              </a:p>
            </p:txBody>
          </p:sp>
          <p:sp>
            <p:nvSpPr>
              <p:cNvPr id="57" name="Line 70"/>
              <p:cNvSpPr>
                <a:spLocks noChangeShapeType="1"/>
              </p:cNvSpPr>
              <p:nvPr/>
            </p:nvSpPr>
            <p:spPr bwMode="auto">
              <a:xfrm>
                <a:off x="3586728" y="3466712"/>
                <a:ext cx="0" cy="333375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n-US" kern="1200" dirty="0"/>
              </a:p>
            </p:txBody>
          </p:sp>
          <p:sp>
            <p:nvSpPr>
              <p:cNvPr id="58" name="Line 75"/>
              <p:cNvSpPr>
                <a:spLocks noChangeShapeType="1"/>
              </p:cNvSpPr>
              <p:nvPr/>
            </p:nvSpPr>
            <p:spPr bwMode="auto">
              <a:xfrm>
                <a:off x="3253353" y="4133462"/>
                <a:ext cx="333375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n-US" kern="1200" dirty="0"/>
              </a:p>
            </p:txBody>
          </p:sp>
          <p:sp>
            <p:nvSpPr>
              <p:cNvPr id="59" name="Oval 58"/>
              <p:cNvSpPr>
                <a:spLocks noChangeArrowheads="1"/>
              </p:cNvSpPr>
              <p:nvPr/>
            </p:nvSpPr>
            <p:spPr bwMode="auto">
              <a:xfrm>
                <a:off x="3505766" y="2722175"/>
                <a:ext cx="161925" cy="160338"/>
              </a:xfrm>
              <a:prstGeom prst="ellipse">
                <a:avLst/>
              </a:prstGeom>
              <a:solidFill>
                <a:srgbClr val="0C6D9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 kern="1200" dirty="0"/>
              </a:p>
            </p:txBody>
          </p:sp>
          <p:sp>
            <p:nvSpPr>
              <p:cNvPr id="60" name="Oval 59"/>
              <p:cNvSpPr>
                <a:spLocks noChangeArrowheads="1"/>
              </p:cNvSpPr>
              <p:nvPr/>
            </p:nvSpPr>
            <p:spPr bwMode="auto">
              <a:xfrm>
                <a:off x="3505766" y="3053962"/>
                <a:ext cx="161925" cy="160338"/>
              </a:xfrm>
              <a:prstGeom prst="ellipse">
                <a:avLst/>
              </a:prstGeom>
              <a:solidFill>
                <a:srgbClr val="0C6D9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 kern="1200" dirty="0"/>
              </a:p>
            </p:txBody>
          </p:sp>
          <p:sp>
            <p:nvSpPr>
              <p:cNvPr id="61" name="Oval 60"/>
              <p:cNvSpPr>
                <a:spLocks noChangeArrowheads="1"/>
              </p:cNvSpPr>
              <p:nvPr/>
            </p:nvSpPr>
            <p:spPr bwMode="auto">
              <a:xfrm>
                <a:off x="3505766" y="3387337"/>
                <a:ext cx="161925" cy="160338"/>
              </a:xfrm>
              <a:prstGeom prst="ellipse">
                <a:avLst/>
              </a:prstGeom>
              <a:solidFill>
                <a:srgbClr val="0C6D9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 kern="1200" dirty="0"/>
              </a:p>
            </p:txBody>
          </p:sp>
          <p:sp>
            <p:nvSpPr>
              <p:cNvPr id="62" name="Oval 61"/>
              <p:cNvSpPr>
                <a:spLocks noChangeArrowheads="1"/>
              </p:cNvSpPr>
              <p:nvPr/>
            </p:nvSpPr>
            <p:spPr bwMode="auto">
              <a:xfrm>
                <a:off x="3505766" y="3719125"/>
                <a:ext cx="161925" cy="160338"/>
              </a:xfrm>
              <a:prstGeom prst="ellipse">
                <a:avLst/>
              </a:prstGeom>
              <a:solidFill>
                <a:srgbClr val="0C6D9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 kern="1200" dirty="0"/>
              </a:p>
            </p:txBody>
          </p:sp>
          <p:sp>
            <p:nvSpPr>
              <p:cNvPr id="63" name="Oval 62"/>
              <p:cNvSpPr>
                <a:spLocks noChangeArrowheads="1"/>
              </p:cNvSpPr>
              <p:nvPr/>
            </p:nvSpPr>
            <p:spPr bwMode="auto">
              <a:xfrm>
                <a:off x="3505766" y="4052500"/>
                <a:ext cx="161925" cy="160338"/>
              </a:xfrm>
              <a:prstGeom prst="ellipse">
                <a:avLst/>
              </a:prstGeom>
              <a:solidFill>
                <a:srgbClr val="0C6D9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 kern="1200" dirty="0"/>
              </a:p>
            </p:txBody>
          </p:sp>
          <p:sp>
            <p:nvSpPr>
              <p:cNvPr id="64" name="Line 10"/>
              <p:cNvSpPr>
                <a:spLocks noChangeShapeType="1"/>
              </p:cNvSpPr>
              <p:nvPr/>
            </p:nvSpPr>
            <p:spPr bwMode="auto">
              <a:xfrm>
                <a:off x="1250439" y="4511610"/>
                <a:ext cx="0" cy="333375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n-US" kern="1200" dirty="0"/>
              </a:p>
            </p:txBody>
          </p:sp>
          <p:sp>
            <p:nvSpPr>
              <p:cNvPr id="65" name="Line 16"/>
              <p:cNvSpPr>
                <a:spLocks noChangeShapeType="1"/>
              </p:cNvSpPr>
              <p:nvPr/>
            </p:nvSpPr>
            <p:spPr bwMode="auto">
              <a:xfrm>
                <a:off x="1252344" y="4852923"/>
                <a:ext cx="331788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n-US" kern="1200" dirty="0"/>
              </a:p>
            </p:txBody>
          </p:sp>
          <p:sp>
            <p:nvSpPr>
              <p:cNvPr id="66" name="Oval 65"/>
              <p:cNvSpPr>
                <a:spLocks noChangeArrowheads="1"/>
              </p:cNvSpPr>
              <p:nvPr/>
            </p:nvSpPr>
            <p:spPr bwMode="auto">
              <a:xfrm>
                <a:off x="1171382" y="4773548"/>
                <a:ext cx="160338" cy="160338"/>
              </a:xfrm>
              <a:prstGeom prst="ellipse">
                <a:avLst/>
              </a:prstGeom>
              <a:solidFill>
                <a:srgbClr val="0C6D9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 kern="1200" dirty="0"/>
              </a:p>
            </p:txBody>
          </p:sp>
          <p:sp>
            <p:nvSpPr>
              <p:cNvPr id="67" name="Line 10"/>
              <p:cNvSpPr>
                <a:spLocks noChangeShapeType="1"/>
              </p:cNvSpPr>
              <p:nvPr/>
            </p:nvSpPr>
            <p:spPr bwMode="auto">
              <a:xfrm>
                <a:off x="1581149" y="4507865"/>
                <a:ext cx="0" cy="333375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n-US" kern="1200" dirty="0"/>
              </a:p>
            </p:txBody>
          </p:sp>
          <p:sp>
            <p:nvSpPr>
              <p:cNvPr id="68" name="Line 11"/>
              <p:cNvSpPr>
                <a:spLocks noChangeShapeType="1"/>
              </p:cNvSpPr>
              <p:nvPr/>
            </p:nvSpPr>
            <p:spPr bwMode="auto">
              <a:xfrm>
                <a:off x="1914524" y="4507865"/>
                <a:ext cx="0" cy="333375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n-US" kern="1200" dirty="0"/>
              </a:p>
            </p:txBody>
          </p:sp>
          <p:sp>
            <p:nvSpPr>
              <p:cNvPr id="69" name="Line 12"/>
              <p:cNvSpPr>
                <a:spLocks noChangeShapeType="1"/>
              </p:cNvSpPr>
              <p:nvPr/>
            </p:nvSpPr>
            <p:spPr bwMode="auto">
              <a:xfrm>
                <a:off x="2247899" y="4507865"/>
                <a:ext cx="0" cy="333375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n-US" kern="1200" dirty="0"/>
              </a:p>
            </p:txBody>
          </p:sp>
          <p:sp>
            <p:nvSpPr>
              <p:cNvPr id="70" name="Line 13"/>
              <p:cNvSpPr>
                <a:spLocks noChangeShapeType="1"/>
              </p:cNvSpPr>
              <p:nvPr/>
            </p:nvSpPr>
            <p:spPr bwMode="auto">
              <a:xfrm>
                <a:off x="2581274" y="4507865"/>
                <a:ext cx="0" cy="333375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n-US" kern="1200" dirty="0"/>
              </a:p>
            </p:txBody>
          </p:sp>
          <p:sp>
            <p:nvSpPr>
              <p:cNvPr id="71" name="Line 14"/>
              <p:cNvSpPr>
                <a:spLocks noChangeShapeType="1"/>
              </p:cNvSpPr>
              <p:nvPr/>
            </p:nvSpPr>
            <p:spPr bwMode="auto">
              <a:xfrm>
                <a:off x="2911474" y="4507865"/>
                <a:ext cx="0" cy="333375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n-US" kern="1200" dirty="0"/>
              </a:p>
            </p:txBody>
          </p:sp>
          <p:sp>
            <p:nvSpPr>
              <p:cNvPr id="72" name="Line 15"/>
              <p:cNvSpPr>
                <a:spLocks noChangeShapeType="1"/>
              </p:cNvSpPr>
              <p:nvPr/>
            </p:nvSpPr>
            <p:spPr bwMode="auto">
              <a:xfrm>
                <a:off x="3244849" y="4507865"/>
                <a:ext cx="0" cy="333375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n-US" kern="1200" dirty="0"/>
              </a:p>
            </p:txBody>
          </p:sp>
          <p:sp>
            <p:nvSpPr>
              <p:cNvPr id="73" name="Line 16"/>
              <p:cNvSpPr>
                <a:spLocks noChangeShapeType="1"/>
              </p:cNvSpPr>
              <p:nvPr/>
            </p:nvSpPr>
            <p:spPr bwMode="auto">
              <a:xfrm>
                <a:off x="1583054" y="4849178"/>
                <a:ext cx="331788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n-US" kern="1200" dirty="0"/>
              </a:p>
            </p:txBody>
          </p:sp>
          <p:sp>
            <p:nvSpPr>
              <p:cNvPr id="74" name="Line 17"/>
              <p:cNvSpPr>
                <a:spLocks noChangeShapeType="1"/>
              </p:cNvSpPr>
              <p:nvPr/>
            </p:nvSpPr>
            <p:spPr bwMode="auto">
              <a:xfrm>
                <a:off x="1914842" y="4849178"/>
                <a:ext cx="333375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n-US" kern="1200" dirty="0"/>
              </a:p>
            </p:txBody>
          </p:sp>
          <p:sp>
            <p:nvSpPr>
              <p:cNvPr id="75" name="Line 18"/>
              <p:cNvSpPr>
                <a:spLocks noChangeShapeType="1"/>
              </p:cNvSpPr>
              <p:nvPr/>
            </p:nvSpPr>
            <p:spPr bwMode="auto">
              <a:xfrm>
                <a:off x="2248217" y="4849178"/>
                <a:ext cx="333375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n-US" kern="1200" dirty="0"/>
              </a:p>
            </p:txBody>
          </p:sp>
          <p:sp>
            <p:nvSpPr>
              <p:cNvPr id="76" name="Line 19"/>
              <p:cNvSpPr>
                <a:spLocks noChangeShapeType="1"/>
              </p:cNvSpPr>
              <p:nvPr/>
            </p:nvSpPr>
            <p:spPr bwMode="auto">
              <a:xfrm>
                <a:off x="2581592" y="4849178"/>
                <a:ext cx="331788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n-US" kern="1200" dirty="0"/>
              </a:p>
            </p:txBody>
          </p:sp>
          <p:sp>
            <p:nvSpPr>
              <p:cNvPr id="77" name="Line 20"/>
              <p:cNvSpPr>
                <a:spLocks noChangeShapeType="1"/>
              </p:cNvSpPr>
              <p:nvPr/>
            </p:nvSpPr>
            <p:spPr bwMode="auto">
              <a:xfrm>
                <a:off x="2913379" y="4849178"/>
                <a:ext cx="333375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n-US" kern="1200" dirty="0"/>
              </a:p>
            </p:txBody>
          </p:sp>
          <p:sp>
            <p:nvSpPr>
              <p:cNvPr id="78" name="Oval 77"/>
              <p:cNvSpPr>
                <a:spLocks noChangeArrowheads="1"/>
              </p:cNvSpPr>
              <p:nvPr/>
            </p:nvSpPr>
            <p:spPr bwMode="auto">
              <a:xfrm>
                <a:off x="1502092" y="4769803"/>
                <a:ext cx="160338" cy="160338"/>
              </a:xfrm>
              <a:prstGeom prst="ellipse">
                <a:avLst/>
              </a:prstGeom>
              <a:solidFill>
                <a:srgbClr val="0C6D9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 kern="1200" dirty="0"/>
              </a:p>
            </p:txBody>
          </p:sp>
          <p:sp>
            <p:nvSpPr>
              <p:cNvPr id="79" name="Oval 78"/>
              <p:cNvSpPr>
                <a:spLocks noChangeArrowheads="1"/>
              </p:cNvSpPr>
              <p:nvPr/>
            </p:nvSpPr>
            <p:spPr bwMode="auto">
              <a:xfrm>
                <a:off x="1835467" y="4769803"/>
                <a:ext cx="160338" cy="160338"/>
              </a:xfrm>
              <a:prstGeom prst="ellipse">
                <a:avLst/>
              </a:prstGeom>
              <a:solidFill>
                <a:srgbClr val="0C6D9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 kern="1200" dirty="0"/>
              </a:p>
            </p:txBody>
          </p:sp>
          <p:sp>
            <p:nvSpPr>
              <p:cNvPr id="80" name="Oval 79"/>
              <p:cNvSpPr>
                <a:spLocks noChangeArrowheads="1"/>
              </p:cNvSpPr>
              <p:nvPr/>
            </p:nvSpPr>
            <p:spPr bwMode="auto">
              <a:xfrm>
                <a:off x="2168842" y="4769803"/>
                <a:ext cx="160338" cy="160338"/>
              </a:xfrm>
              <a:prstGeom prst="ellipse">
                <a:avLst/>
              </a:prstGeom>
              <a:solidFill>
                <a:srgbClr val="0C6D9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 kern="1200" dirty="0"/>
              </a:p>
            </p:txBody>
          </p:sp>
          <p:sp>
            <p:nvSpPr>
              <p:cNvPr id="81" name="Oval 80"/>
              <p:cNvSpPr>
                <a:spLocks noChangeArrowheads="1"/>
              </p:cNvSpPr>
              <p:nvPr/>
            </p:nvSpPr>
            <p:spPr bwMode="auto">
              <a:xfrm>
                <a:off x="2502217" y="4769803"/>
                <a:ext cx="158750" cy="160338"/>
              </a:xfrm>
              <a:prstGeom prst="ellipse">
                <a:avLst/>
              </a:prstGeom>
              <a:solidFill>
                <a:srgbClr val="0C6D9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 kern="1200" dirty="0"/>
              </a:p>
            </p:txBody>
          </p:sp>
          <p:sp>
            <p:nvSpPr>
              <p:cNvPr id="82" name="Oval 81"/>
              <p:cNvSpPr>
                <a:spLocks noChangeArrowheads="1"/>
              </p:cNvSpPr>
              <p:nvPr/>
            </p:nvSpPr>
            <p:spPr bwMode="auto">
              <a:xfrm>
                <a:off x="2832417" y="4769803"/>
                <a:ext cx="161925" cy="160338"/>
              </a:xfrm>
              <a:prstGeom prst="ellipse">
                <a:avLst/>
              </a:prstGeom>
              <a:solidFill>
                <a:srgbClr val="0C6D9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 kern="1200" dirty="0"/>
              </a:p>
            </p:txBody>
          </p:sp>
          <p:sp>
            <p:nvSpPr>
              <p:cNvPr id="83" name="Oval 82"/>
              <p:cNvSpPr>
                <a:spLocks noChangeArrowheads="1"/>
              </p:cNvSpPr>
              <p:nvPr/>
            </p:nvSpPr>
            <p:spPr bwMode="auto">
              <a:xfrm>
                <a:off x="3165792" y="4769803"/>
                <a:ext cx="161925" cy="160338"/>
              </a:xfrm>
              <a:prstGeom prst="ellipse">
                <a:avLst/>
              </a:prstGeom>
              <a:solidFill>
                <a:srgbClr val="0C6D9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 kern="1200" dirty="0"/>
              </a:p>
            </p:txBody>
          </p:sp>
          <p:sp>
            <p:nvSpPr>
              <p:cNvPr id="84" name="Line 10"/>
              <p:cNvSpPr>
                <a:spLocks noChangeShapeType="1"/>
              </p:cNvSpPr>
              <p:nvPr/>
            </p:nvSpPr>
            <p:spPr bwMode="auto">
              <a:xfrm>
                <a:off x="1250122" y="4153470"/>
                <a:ext cx="0" cy="333375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n-US" kern="1200" dirty="0"/>
              </a:p>
            </p:txBody>
          </p:sp>
          <p:sp>
            <p:nvSpPr>
              <p:cNvPr id="85" name="Line 16"/>
              <p:cNvSpPr>
                <a:spLocks noChangeShapeType="1"/>
              </p:cNvSpPr>
              <p:nvPr/>
            </p:nvSpPr>
            <p:spPr bwMode="auto">
              <a:xfrm>
                <a:off x="1252027" y="4494783"/>
                <a:ext cx="331788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n-US" kern="1200" dirty="0"/>
              </a:p>
            </p:txBody>
          </p:sp>
          <p:sp>
            <p:nvSpPr>
              <p:cNvPr id="86" name="Oval 85"/>
              <p:cNvSpPr>
                <a:spLocks noChangeArrowheads="1"/>
              </p:cNvSpPr>
              <p:nvPr/>
            </p:nvSpPr>
            <p:spPr bwMode="auto">
              <a:xfrm>
                <a:off x="1171065" y="4415408"/>
                <a:ext cx="160338" cy="160338"/>
              </a:xfrm>
              <a:prstGeom prst="ellipse">
                <a:avLst/>
              </a:prstGeom>
              <a:solidFill>
                <a:srgbClr val="0C6D9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 kern="1200" dirty="0"/>
              </a:p>
            </p:txBody>
          </p:sp>
          <p:sp>
            <p:nvSpPr>
              <p:cNvPr id="87" name="Line 32"/>
              <p:cNvSpPr>
                <a:spLocks noChangeShapeType="1"/>
              </p:cNvSpPr>
              <p:nvPr/>
            </p:nvSpPr>
            <p:spPr bwMode="auto">
              <a:xfrm>
                <a:off x="1252027" y="3139058"/>
                <a:ext cx="331788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n-US" kern="1200" dirty="0"/>
              </a:p>
            </p:txBody>
          </p:sp>
          <p:sp>
            <p:nvSpPr>
              <p:cNvPr id="88" name="Line 37"/>
              <p:cNvSpPr>
                <a:spLocks noChangeShapeType="1"/>
              </p:cNvSpPr>
              <p:nvPr/>
            </p:nvSpPr>
            <p:spPr bwMode="auto">
              <a:xfrm>
                <a:off x="1252027" y="3470845"/>
                <a:ext cx="331788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n-US" kern="1200" dirty="0"/>
              </a:p>
            </p:txBody>
          </p:sp>
          <p:sp>
            <p:nvSpPr>
              <p:cNvPr id="89" name="Line 42"/>
              <p:cNvSpPr>
                <a:spLocks noChangeShapeType="1"/>
              </p:cNvSpPr>
              <p:nvPr/>
            </p:nvSpPr>
            <p:spPr bwMode="auto">
              <a:xfrm>
                <a:off x="1252027" y="3804220"/>
                <a:ext cx="331788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n-US" kern="1200" dirty="0"/>
              </a:p>
            </p:txBody>
          </p:sp>
          <p:sp>
            <p:nvSpPr>
              <p:cNvPr id="90" name="Line 47"/>
              <p:cNvSpPr>
                <a:spLocks noChangeShapeType="1"/>
              </p:cNvSpPr>
              <p:nvPr/>
            </p:nvSpPr>
            <p:spPr bwMode="auto">
              <a:xfrm>
                <a:off x="1252027" y="3804220"/>
                <a:ext cx="0" cy="333375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n-US" kern="1200" dirty="0"/>
              </a:p>
            </p:txBody>
          </p:sp>
          <p:sp>
            <p:nvSpPr>
              <p:cNvPr id="91" name="Line 53"/>
              <p:cNvSpPr>
                <a:spLocks noChangeShapeType="1"/>
              </p:cNvSpPr>
              <p:nvPr/>
            </p:nvSpPr>
            <p:spPr bwMode="auto">
              <a:xfrm>
                <a:off x="1252027" y="2805683"/>
                <a:ext cx="0" cy="333375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n-US" kern="1200" dirty="0"/>
              </a:p>
            </p:txBody>
          </p:sp>
          <p:sp>
            <p:nvSpPr>
              <p:cNvPr id="92" name="Line 59"/>
              <p:cNvSpPr>
                <a:spLocks noChangeShapeType="1"/>
              </p:cNvSpPr>
              <p:nvPr/>
            </p:nvSpPr>
            <p:spPr bwMode="auto">
              <a:xfrm>
                <a:off x="1252027" y="3139058"/>
                <a:ext cx="0" cy="331788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n-US" kern="1200" dirty="0"/>
              </a:p>
            </p:txBody>
          </p:sp>
          <p:sp>
            <p:nvSpPr>
              <p:cNvPr id="93" name="Line 65"/>
              <p:cNvSpPr>
                <a:spLocks noChangeShapeType="1"/>
              </p:cNvSpPr>
              <p:nvPr/>
            </p:nvSpPr>
            <p:spPr bwMode="auto">
              <a:xfrm>
                <a:off x="1252027" y="3470845"/>
                <a:ext cx="0" cy="333375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n-US" kern="1200" dirty="0"/>
              </a:p>
            </p:txBody>
          </p:sp>
          <p:sp>
            <p:nvSpPr>
              <p:cNvPr id="94" name="Line 71"/>
              <p:cNvSpPr>
                <a:spLocks noChangeShapeType="1"/>
              </p:cNvSpPr>
              <p:nvPr/>
            </p:nvSpPr>
            <p:spPr bwMode="auto">
              <a:xfrm>
                <a:off x="1252027" y="4137595"/>
                <a:ext cx="331788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n-US" kern="1200" dirty="0"/>
              </a:p>
            </p:txBody>
          </p:sp>
          <p:sp>
            <p:nvSpPr>
              <p:cNvPr id="95" name="Oval 94"/>
              <p:cNvSpPr>
                <a:spLocks noChangeArrowheads="1"/>
              </p:cNvSpPr>
              <p:nvPr/>
            </p:nvSpPr>
            <p:spPr bwMode="auto">
              <a:xfrm>
                <a:off x="1171065" y="2726308"/>
                <a:ext cx="160338" cy="160338"/>
              </a:xfrm>
              <a:prstGeom prst="ellipse">
                <a:avLst/>
              </a:prstGeom>
              <a:solidFill>
                <a:srgbClr val="0C6D9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 kern="1200" dirty="0"/>
              </a:p>
            </p:txBody>
          </p:sp>
          <p:sp>
            <p:nvSpPr>
              <p:cNvPr id="96" name="Oval 95"/>
              <p:cNvSpPr>
                <a:spLocks noChangeArrowheads="1"/>
              </p:cNvSpPr>
              <p:nvPr/>
            </p:nvSpPr>
            <p:spPr bwMode="auto">
              <a:xfrm>
                <a:off x="1171065" y="3058095"/>
                <a:ext cx="160338" cy="160338"/>
              </a:xfrm>
              <a:prstGeom prst="ellipse">
                <a:avLst/>
              </a:prstGeom>
              <a:solidFill>
                <a:srgbClr val="0C6D9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 kern="1200" dirty="0"/>
              </a:p>
            </p:txBody>
          </p:sp>
          <p:sp>
            <p:nvSpPr>
              <p:cNvPr id="97" name="Oval 96"/>
              <p:cNvSpPr>
                <a:spLocks noChangeArrowheads="1"/>
              </p:cNvSpPr>
              <p:nvPr/>
            </p:nvSpPr>
            <p:spPr bwMode="auto">
              <a:xfrm>
                <a:off x="1171065" y="3391470"/>
                <a:ext cx="160338" cy="160338"/>
              </a:xfrm>
              <a:prstGeom prst="ellipse">
                <a:avLst/>
              </a:prstGeom>
              <a:solidFill>
                <a:srgbClr val="0C6D9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 kern="1200" dirty="0"/>
              </a:p>
            </p:txBody>
          </p:sp>
          <p:sp>
            <p:nvSpPr>
              <p:cNvPr id="98" name="Oval 97"/>
              <p:cNvSpPr>
                <a:spLocks noChangeArrowheads="1"/>
              </p:cNvSpPr>
              <p:nvPr/>
            </p:nvSpPr>
            <p:spPr bwMode="auto">
              <a:xfrm>
                <a:off x="1171065" y="3723258"/>
                <a:ext cx="160338" cy="160338"/>
              </a:xfrm>
              <a:prstGeom prst="ellipse">
                <a:avLst/>
              </a:prstGeom>
              <a:solidFill>
                <a:srgbClr val="0C6D9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 kern="1200" dirty="0"/>
              </a:p>
            </p:txBody>
          </p:sp>
          <p:sp>
            <p:nvSpPr>
              <p:cNvPr id="99" name="Oval 98"/>
              <p:cNvSpPr>
                <a:spLocks noChangeArrowheads="1"/>
              </p:cNvSpPr>
              <p:nvPr/>
            </p:nvSpPr>
            <p:spPr bwMode="auto">
              <a:xfrm>
                <a:off x="1171065" y="4056633"/>
                <a:ext cx="160338" cy="160338"/>
              </a:xfrm>
              <a:prstGeom prst="ellipse">
                <a:avLst/>
              </a:prstGeom>
              <a:solidFill>
                <a:srgbClr val="0C6D9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 kern="1200" dirty="0"/>
              </a:p>
            </p:txBody>
          </p:sp>
          <p:sp>
            <p:nvSpPr>
              <p:cNvPr id="100" name="Line 10"/>
              <p:cNvSpPr>
                <a:spLocks noChangeShapeType="1"/>
              </p:cNvSpPr>
              <p:nvPr/>
            </p:nvSpPr>
            <p:spPr bwMode="auto">
              <a:xfrm>
                <a:off x="1580832" y="4149725"/>
                <a:ext cx="0" cy="333375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n-US" kern="1200" dirty="0"/>
              </a:p>
            </p:txBody>
          </p:sp>
          <p:sp>
            <p:nvSpPr>
              <p:cNvPr id="101" name="Line 11"/>
              <p:cNvSpPr>
                <a:spLocks noChangeShapeType="1"/>
              </p:cNvSpPr>
              <p:nvPr/>
            </p:nvSpPr>
            <p:spPr bwMode="auto">
              <a:xfrm>
                <a:off x="1914207" y="4149725"/>
                <a:ext cx="0" cy="333375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n-US" kern="1200" dirty="0"/>
              </a:p>
            </p:txBody>
          </p:sp>
          <p:sp>
            <p:nvSpPr>
              <p:cNvPr id="102" name="Line 12"/>
              <p:cNvSpPr>
                <a:spLocks noChangeShapeType="1"/>
              </p:cNvSpPr>
              <p:nvPr/>
            </p:nvSpPr>
            <p:spPr bwMode="auto">
              <a:xfrm>
                <a:off x="2247582" y="4149725"/>
                <a:ext cx="0" cy="333375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n-US" kern="1200" dirty="0"/>
              </a:p>
            </p:txBody>
          </p:sp>
          <p:sp>
            <p:nvSpPr>
              <p:cNvPr id="103" name="Line 13"/>
              <p:cNvSpPr>
                <a:spLocks noChangeShapeType="1"/>
              </p:cNvSpPr>
              <p:nvPr/>
            </p:nvSpPr>
            <p:spPr bwMode="auto">
              <a:xfrm>
                <a:off x="2580957" y="4149725"/>
                <a:ext cx="0" cy="333375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n-US" kern="1200" dirty="0"/>
              </a:p>
            </p:txBody>
          </p:sp>
          <p:sp>
            <p:nvSpPr>
              <p:cNvPr id="104" name="Line 14"/>
              <p:cNvSpPr>
                <a:spLocks noChangeShapeType="1"/>
              </p:cNvSpPr>
              <p:nvPr/>
            </p:nvSpPr>
            <p:spPr bwMode="auto">
              <a:xfrm>
                <a:off x="2911157" y="4149725"/>
                <a:ext cx="0" cy="333375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n-US" kern="1200" dirty="0"/>
              </a:p>
            </p:txBody>
          </p:sp>
          <p:sp>
            <p:nvSpPr>
              <p:cNvPr id="105" name="Line 15"/>
              <p:cNvSpPr>
                <a:spLocks noChangeShapeType="1"/>
              </p:cNvSpPr>
              <p:nvPr/>
            </p:nvSpPr>
            <p:spPr bwMode="auto">
              <a:xfrm>
                <a:off x="3244532" y="4149725"/>
                <a:ext cx="0" cy="333375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n-US" kern="1200" dirty="0"/>
              </a:p>
            </p:txBody>
          </p:sp>
          <p:sp>
            <p:nvSpPr>
              <p:cNvPr id="106" name="Line 16"/>
              <p:cNvSpPr>
                <a:spLocks noChangeShapeType="1"/>
              </p:cNvSpPr>
              <p:nvPr/>
            </p:nvSpPr>
            <p:spPr bwMode="auto">
              <a:xfrm>
                <a:off x="1582737" y="4491038"/>
                <a:ext cx="331788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n-US" kern="1200" dirty="0"/>
              </a:p>
            </p:txBody>
          </p:sp>
          <p:sp>
            <p:nvSpPr>
              <p:cNvPr id="107" name="Line 17"/>
              <p:cNvSpPr>
                <a:spLocks noChangeShapeType="1"/>
              </p:cNvSpPr>
              <p:nvPr/>
            </p:nvSpPr>
            <p:spPr bwMode="auto">
              <a:xfrm>
                <a:off x="1914525" y="4491038"/>
                <a:ext cx="333375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n-US" kern="1200" dirty="0"/>
              </a:p>
            </p:txBody>
          </p:sp>
          <p:sp>
            <p:nvSpPr>
              <p:cNvPr id="108" name="Line 18"/>
              <p:cNvSpPr>
                <a:spLocks noChangeShapeType="1"/>
              </p:cNvSpPr>
              <p:nvPr/>
            </p:nvSpPr>
            <p:spPr bwMode="auto">
              <a:xfrm>
                <a:off x="2247900" y="4491038"/>
                <a:ext cx="333375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n-US" kern="1200" dirty="0"/>
              </a:p>
            </p:txBody>
          </p:sp>
          <p:sp>
            <p:nvSpPr>
              <p:cNvPr id="109" name="Line 19"/>
              <p:cNvSpPr>
                <a:spLocks noChangeShapeType="1"/>
              </p:cNvSpPr>
              <p:nvPr/>
            </p:nvSpPr>
            <p:spPr bwMode="auto">
              <a:xfrm>
                <a:off x="2581275" y="4491038"/>
                <a:ext cx="331788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n-US" kern="1200" dirty="0"/>
              </a:p>
            </p:txBody>
          </p:sp>
          <p:sp>
            <p:nvSpPr>
              <p:cNvPr id="110" name="Line 20"/>
              <p:cNvSpPr>
                <a:spLocks noChangeShapeType="1"/>
              </p:cNvSpPr>
              <p:nvPr/>
            </p:nvSpPr>
            <p:spPr bwMode="auto">
              <a:xfrm>
                <a:off x="2913062" y="4491038"/>
                <a:ext cx="333375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n-US" kern="1200" dirty="0"/>
              </a:p>
            </p:txBody>
          </p:sp>
          <p:sp>
            <p:nvSpPr>
              <p:cNvPr id="111" name="Oval 110"/>
              <p:cNvSpPr>
                <a:spLocks noChangeArrowheads="1"/>
              </p:cNvSpPr>
              <p:nvPr/>
            </p:nvSpPr>
            <p:spPr bwMode="auto">
              <a:xfrm>
                <a:off x="1501775" y="4411663"/>
                <a:ext cx="160338" cy="160338"/>
              </a:xfrm>
              <a:prstGeom prst="ellipse">
                <a:avLst/>
              </a:prstGeom>
              <a:solidFill>
                <a:srgbClr val="0C6D9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 kern="1200" dirty="0"/>
              </a:p>
            </p:txBody>
          </p:sp>
          <p:sp>
            <p:nvSpPr>
              <p:cNvPr id="112" name="Oval 111"/>
              <p:cNvSpPr>
                <a:spLocks noChangeArrowheads="1"/>
              </p:cNvSpPr>
              <p:nvPr/>
            </p:nvSpPr>
            <p:spPr bwMode="auto">
              <a:xfrm>
                <a:off x="1835150" y="4411663"/>
                <a:ext cx="160338" cy="160338"/>
              </a:xfrm>
              <a:prstGeom prst="ellipse">
                <a:avLst/>
              </a:prstGeom>
              <a:solidFill>
                <a:srgbClr val="0C6D9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 kern="1200" dirty="0"/>
              </a:p>
            </p:txBody>
          </p:sp>
          <p:sp>
            <p:nvSpPr>
              <p:cNvPr id="113" name="Oval 112"/>
              <p:cNvSpPr>
                <a:spLocks noChangeArrowheads="1"/>
              </p:cNvSpPr>
              <p:nvPr/>
            </p:nvSpPr>
            <p:spPr bwMode="auto">
              <a:xfrm>
                <a:off x="2168525" y="4411663"/>
                <a:ext cx="160338" cy="160338"/>
              </a:xfrm>
              <a:prstGeom prst="ellipse">
                <a:avLst/>
              </a:prstGeom>
              <a:solidFill>
                <a:srgbClr val="0C6D9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 kern="1200" dirty="0"/>
              </a:p>
            </p:txBody>
          </p:sp>
          <p:sp>
            <p:nvSpPr>
              <p:cNvPr id="114" name="Oval 113"/>
              <p:cNvSpPr>
                <a:spLocks noChangeArrowheads="1"/>
              </p:cNvSpPr>
              <p:nvPr/>
            </p:nvSpPr>
            <p:spPr bwMode="auto">
              <a:xfrm>
                <a:off x="2501900" y="4411663"/>
                <a:ext cx="158750" cy="160338"/>
              </a:xfrm>
              <a:prstGeom prst="ellipse">
                <a:avLst/>
              </a:prstGeom>
              <a:solidFill>
                <a:srgbClr val="0C6D9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 kern="1200" dirty="0"/>
              </a:p>
            </p:txBody>
          </p:sp>
          <p:sp>
            <p:nvSpPr>
              <p:cNvPr id="115" name="Oval 114"/>
              <p:cNvSpPr>
                <a:spLocks noChangeArrowheads="1"/>
              </p:cNvSpPr>
              <p:nvPr/>
            </p:nvSpPr>
            <p:spPr bwMode="auto">
              <a:xfrm>
                <a:off x="2832100" y="4411663"/>
                <a:ext cx="161925" cy="160338"/>
              </a:xfrm>
              <a:prstGeom prst="ellipse">
                <a:avLst/>
              </a:prstGeom>
              <a:solidFill>
                <a:srgbClr val="0C6D9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 kern="1200" dirty="0"/>
              </a:p>
            </p:txBody>
          </p:sp>
          <p:sp>
            <p:nvSpPr>
              <p:cNvPr id="116" name="Oval 115"/>
              <p:cNvSpPr>
                <a:spLocks noChangeArrowheads="1"/>
              </p:cNvSpPr>
              <p:nvPr/>
            </p:nvSpPr>
            <p:spPr bwMode="auto">
              <a:xfrm>
                <a:off x="3165475" y="4411663"/>
                <a:ext cx="161925" cy="160338"/>
              </a:xfrm>
              <a:prstGeom prst="ellipse">
                <a:avLst/>
              </a:prstGeom>
              <a:solidFill>
                <a:srgbClr val="0C6D9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 kern="1200" dirty="0"/>
              </a:p>
            </p:txBody>
          </p:sp>
          <p:sp>
            <p:nvSpPr>
              <p:cNvPr id="117" name="Line 32"/>
              <p:cNvSpPr>
                <a:spLocks noChangeShapeType="1"/>
              </p:cNvSpPr>
              <p:nvPr/>
            </p:nvSpPr>
            <p:spPr bwMode="auto">
              <a:xfrm>
                <a:off x="1582737" y="3135313"/>
                <a:ext cx="331788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n-US" kern="1200" dirty="0"/>
              </a:p>
            </p:txBody>
          </p:sp>
          <p:sp>
            <p:nvSpPr>
              <p:cNvPr id="118" name="Line 33"/>
              <p:cNvSpPr>
                <a:spLocks noChangeShapeType="1"/>
              </p:cNvSpPr>
              <p:nvPr/>
            </p:nvSpPr>
            <p:spPr bwMode="auto">
              <a:xfrm>
                <a:off x="1914525" y="3135313"/>
                <a:ext cx="333375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n-US" kern="1200" dirty="0"/>
              </a:p>
            </p:txBody>
          </p:sp>
          <p:sp>
            <p:nvSpPr>
              <p:cNvPr id="119" name="Line 34"/>
              <p:cNvSpPr>
                <a:spLocks noChangeShapeType="1"/>
              </p:cNvSpPr>
              <p:nvPr/>
            </p:nvSpPr>
            <p:spPr bwMode="auto">
              <a:xfrm>
                <a:off x="2247900" y="3135313"/>
                <a:ext cx="333375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n-US" kern="1200" dirty="0"/>
              </a:p>
            </p:txBody>
          </p:sp>
          <p:sp>
            <p:nvSpPr>
              <p:cNvPr id="120" name="Line 35"/>
              <p:cNvSpPr>
                <a:spLocks noChangeShapeType="1"/>
              </p:cNvSpPr>
              <p:nvPr/>
            </p:nvSpPr>
            <p:spPr bwMode="auto">
              <a:xfrm>
                <a:off x="2581275" y="3135313"/>
                <a:ext cx="331788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n-US" kern="1200" dirty="0"/>
              </a:p>
            </p:txBody>
          </p:sp>
          <p:sp>
            <p:nvSpPr>
              <p:cNvPr id="121" name="Line 36"/>
              <p:cNvSpPr>
                <a:spLocks noChangeShapeType="1"/>
              </p:cNvSpPr>
              <p:nvPr/>
            </p:nvSpPr>
            <p:spPr bwMode="auto">
              <a:xfrm>
                <a:off x="2913062" y="3135313"/>
                <a:ext cx="333375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n-US" kern="1200" dirty="0"/>
              </a:p>
            </p:txBody>
          </p:sp>
          <p:sp>
            <p:nvSpPr>
              <p:cNvPr id="122" name="Line 37"/>
              <p:cNvSpPr>
                <a:spLocks noChangeShapeType="1"/>
              </p:cNvSpPr>
              <p:nvPr/>
            </p:nvSpPr>
            <p:spPr bwMode="auto">
              <a:xfrm>
                <a:off x="1582737" y="3467100"/>
                <a:ext cx="331788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n-US" kern="1200" dirty="0"/>
              </a:p>
            </p:txBody>
          </p:sp>
          <p:sp>
            <p:nvSpPr>
              <p:cNvPr id="123" name="Line 38"/>
              <p:cNvSpPr>
                <a:spLocks noChangeShapeType="1"/>
              </p:cNvSpPr>
              <p:nvPr/>
            </p:nvSpPr>
            <p:spPr bwMode="auto">
              <a:xfrm>
                <a:off x="1914525" y="3467100"/>
                <a:ext cx="333375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n-US" kern="1200" dirty="0"/>
              </a:p>
            </p:txBody>
          </p:sp>
          <p:sp>
            <p:nvSpPr>
              <p:cNvPr id="124" name="Line 39"/>
              <p:cNvSpPr>
                <a:spLocks noChangeShapeType="1"/>
              </p:cNvSpPr>
              <p:nvPr/>
            </p:nvSpPr>
            <p:spPr bwMode="auto">
              <a:xfrm>
                <a:off x="2247900" y="3467100"/>
                <a:ext cx="333375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n-US" kern="1200" dirty="0"/>
              </a:p>
            </p:txBody>
          </p:sp>
          <p:sp>
            <p:nvSpPr>
              <p:cNvPr id="125" name="Line 40"/>
              <p:cNvSpPr>
                <a:spLocks noChangeShapeType="1"/>
              </p:cNvSpPr>
              <p:nvPr/>
            </p:nvSpPr>
            <p:spPr bwMode="auto">
              <a:xfrm>
                <a:off x="2581275" y="3467100"/>
                <a:ext cx="331788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n-US" kern="1200" dirty="0"/>
              </a:p>
            </p:txBody>
          </p:sp>
          <p:sp>
            <p:nvSpPr>
              <p:cNvPr id="126" name="Line 41"/>
              <p:cNvSpPr>
                <a:spLocks noChangeShapeType="1"/>
              </p:cNvSpPr>
              <p:nvPr/>
            </p:nvSpPr>
            <p:spPr bwMode="auto">
              <a:xfrm>
                <a:off x="2913062" y="3467100"/>
                <a:ext cx="333375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n-US" kern="1200" dirty="0"/>
              </a:p>
            </p:txBody>
          </p:sp>
          <p:sp>
            <p:nvSpPr>
              <p:cNvPr id="127" name="Line 42"/>
              <p:cNvSpPr>
                <a:spLocks noChangeShapeType="1"/>
              </p:cNvSpPr>
              <p:nvPr/>
            </p:nvSpPr>
            <p:spPr bwMode="auto">
              <a:xfrm>
                <a:off x="1582737" y="3800475"/>
                <a:ext cx="331788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n-US" kern="1200" dirty="0"/>
              </a:p>
            </p:txBody>
          </p:sp>
          <p:sp>
            <p:nvSpPr>
              <p:cNvPr id="128" name="Line 43"/>
              <p:cNvSpPr>
                <a:spLocks noChangeShapeType="1"/>
              </p:cNvSpPr>
              <p:nvPr/>
            </p:nvSpPr>
            <p:spPr bwMode="auto">
              <a:xfrm>
                <a:off x="1914525" y="3800475"/>
                <a:ext cx="333375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n-US" kern="1200" dirty="0"/>
              </a:p>
            </p:txBody>
          </p:sp>
          <p:sp>
            <p:nvSpPr>
              <p:cNvPr id="129" name="Line 44"/>
              <p:cNvSpPr>
                <a:spLocks noChangeShapeType="1"/>
              </p:cNvSpPr>
              <p:nvPr/>
            </p:nvSpPr>
            <p:spPr bwMode="auto">
              <a:xfrm>
                <a:off x="2247900" y="3800475"/>
                <a:ext cx="333375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n-US" kern="1200" dirty="0"/>
              </a:p>
            </p:txBody>
          </p:sp>
          <p:sp>
            <p:nvSpPr>
              <p:cNvPr id="130" name="Line 45"/>
              <p:cNvSpPr>
                <a:spLocks noChangeShapeType="1"/>
              </p:cNvSpPr>
              <p:nvPr/>
            </p:nvSpPr>
            <p:spPr bwMode="auto">
              <a:xfrm>
                <a:off x="2581275" y="3800475"/>
                <a:ext cx="331788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n-US" kern="1200" dirty="0"/>
              </a:p>
            </p:txBody>
          </p:sp>
          <p:sp>
            <p:nvSpPr>
              <p:cNvPr id="131" name="Line 46"/>
              <p:cNvSpPr>
                <a:spLocks noChangeShapeType="1"/>
              </p:cNvSpPr>
              <p:nvPr/>
            </p:nvSpPr>
            <p:spPr bwMode="auto">
              <a:xfrm>
                <a:off x="2913062" y="3800475"/>
                <a:ext cx="333375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n-US" kern="1200" dirty="0"/>
              </a:p>
            </p:txBody>
          </p:sp>
          <p:sp>
            <p:nvSpPr>
              <p:cNvPr id="132" name="Line 47"/>
              <p:cNvSpPr>
                <a:spLocks noChangeShapeType="1"/>
              </p:cNvSpPr>
              <p:nvPr/>
            </p:nvSpPr>
            <p:spPr bwMode="auto">
              <a:xfrm>
                <a:off x="1582737" y="3800475"/>
                <a:ext cx="0" cy="333375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n-US" kern="1200" dirty="0"/>
              </a:p>
            </p:txBody>
          </p:sp>
          <p:sp>
            <p:nvSpPr>
              <p:cNvPr id="133" name="Line 48"/>
              <p:cNvSpPr>
                <a:spLocks noChangeShapeType="1"/>
              </p:cNvSpPr>
              <p:nvPr/>
            </p:nvSpPr>
            <p:spPr bwMode="auto">
              <a:xfrm>
                <a:off x="1914525" y="3800475"/>
                <a:ext cx="0" cy="333375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n-US" kern="1200" dirty="0"/>
              </a:p>
            </p:txBody>
          </p:sp>
          <p:sp>
            <p:nvSpPr>
              <p:cNvPr id="134" name="Line 49"/>
              <p:cNvSpPr>
                <a:spLocks noChangeShapeType="1"/>
              </p:cNvSpPr>
              <p:nvPr/>
            </p:nvSpPr>
            <p:spPr bwMode="auto">
              <a:xfrm>
                <a:off x="2247900" y="3800475"/>
                <a:ext cx="0" cy="333375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n-US" kern="1200" dirty="0"/>
              </a:p>
            </p:txBody>
          </p:sp>
          <p:sp>
            <p:nvSpPr>
              <p:cNvPr id="135" name="Line 50"/>
              <p:cNvSpPr>
                <a:spLocks noChangeShapeType="1"/>
              </p:cNvSpPr>
              <p:nvPr/>
            </p:nvSpPr>
            <p:spPr bwMode="auto">
              <a:xfrm>
                <a:off x="2581275" y="3800475"/>
                <a:ext cx="0" cy="333375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n-US" kern="1200" dirty="0"/>
              </a:p>
            </p:txBody>
          </p:sp>
          <p:sp>
            <p:nvSpPr>
              <p:cNvPr id="136" name="Line 51"/>
              <p:cNvSpPr>
                <a:spLocks noChangeShapeType="1"/>
              </p:cNvSpPr>
              <p:nvPr/>
            </p:nvSpPr>
            <p:spPr bwMode="auto">
              <a:xfrm>
                <a:off x="2913062" y="3800475"/>
                <a:ext cx="0" cy="333375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n-US" kern="1200" dirty="0"/>
              </a:p>
            </p:txBody>
          </p:sp>
          <p:sp>
            <p:nvSpPr>
              <p:cNvPr id="137" name="Line 52"/>
              <p:cNvSpPr>
                <a:spLocks noChangeShapeType="1"/>
              </p:cNvSpPr>
              <p:nvPr/>
            </p:nvSpPr>
            <p:spPr bwMode="auto">
              <a:xfrm>
                <a:off x="3246437" y="3800475"/>
                <a:ext cx="0" cy="333375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n-US" kern="1200" dirty="0"/>
              </a:p>
            </p:txBody>
          </p:sp>
          <p:sp>
            <p:nvSpPr>
              <p:cNvPr id="138" name="Line 53"/>
              <p:cNvSpPr>
                <a:spLocks noChangeShapeType="1"/>
              </p:cNvSpPr>
              <p:nvPr/>
            </p:nvSpPr>
            <p:spPr bwMode="auto">
              <a:xfrm>
                <a:off x="1582737" y="2801938"/>
                <a:ext cx="0" cy="333375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n-US" kern="1200" dirty="0"/>
              </a:p>
            </p:txBody>
          </p:sp>
          <p:sp>
            <p:nvSpPr>
              <p:cNvPr id="139" name="Line 54"/>
              <p:cNvSpPr>
                <a:spLocks noChangeShapeType="1"/>
              </p:cNvSpPr>
              <p:nvPr/>
            </p:nvSpPr>
            <p:spPr bwMode="auto">
              <a:xfrm>
                <a:off x="1914525" y="2801938"/>
                <a:ext cx="0" cy="333375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n-US" kern="1200" dirty="0"/>
              </a:p>
            </p:txBody>
          </p:sp>
          <p:sp>
            <p:nvSpPr>
              <p:cNvPr id="140" name="Line 55"/>
              <p:cNvSpPr>
                <a:spLocks noChangeShapeType="1"/>
              </p:cNvSpPr>
              <p:nvPr/>
            </p:nvSpPr>
            <p:spPr bwMode="auto">
              <a:xfrm>
                <a:off x="2247900" y="2801938"/>
                <a:ext cx="0" cy="333375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n-US" kern="1200" dirty="0"/>
              </a:p>
            </p:txBody>
          </p:sp>
          <p:sp>
            <p:nvSpPr>
              <p:cNvPr id="141" name="Line 56"/>
              <p:cNvSpPr>
                <a:spLocks noChangeShapeType="1"/>
              </p:cNvSpPr>
              <p:nvPr/>
            </p:nvSpPr>
            <p:spPr bwMode="auto">
              <a:xfrm>
                <a:off x="2581275" y="2801938"/>
                <a:ext cx="0" cy="333375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n-US" kern="1200" dirty="0"/>
              </a:p>
            </p:txBody>
          </p:sp>
          <p:sp>
            <p:nvSpPr>
              <p:cNvPr id="142" name="Line 57"/>
              <p:cNvSpPr>
                <a:spLocks noChangeShapeType="1"/>
              </p:cNvSpPr>
              <p:nvPr/>
            </p:nvSpPr>
            <p:spPr bwMode="auto">
              <a:xfrm>
                <a:off x="2913062" y="2801938"/>
                <a:ext cx="0" cy="333375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n-US" kern="1200" dirty="0"/>
              </a:p>
            </p:txBody>
          </p:sp>
          <p:sp>
            <p:nvSpPr>
              <p:cNvPr id="143" name="Line 58"/>
              <p:cNvSpPr>
                <a:spLocks noChangeShapeType="1"/>
              </p:cNvSpPr>
              <p:nvPr/>
            </p:nvSpPr>
            <p:spPr bwMode="auto">
              <a:xfrm>
                <a:off x="3246437" y="2801938"/>
                <a:ext cx="0" cy="333375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n-US" kern="1200" dirty="0"/>
              </a:p>
            </p:txBody>
          </p:sp>
          <p:sp>
            <p:nvSpPr>
              <p:cNvPr id="144" name="Line 59"/>
              <p:cNvSpPr>
                <a:spLocks noChangeShapeType="1"/>
              </p:cNvSpPr>
              <p:nvPr/>
            </p:nvSpPr>
            <p:spPr bwMode="auto">
              <a:xfrm>
                <a:off x="1582737" y="3135313"/>
                <a:ext cx="0" cy="331788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n-US" kern="1200" dirty="0"/>
              </a:p>
            </p:txBody>
          </p:sp>
          <p:sp>
            <p:nvSpPr>
              <p:cNvPr id="145" name="Line 60"/>
              <p:cNvSpPr>
                <a:spLocks noChangeShapeType="1"/>
              </p:cNvSpPr>
              <p:nvPr/>
            </p:nvSpPr>
            <p:spPr bwMode="auto">
              <a:xfrm>
                <a:off x="1914525" y="3135313"/>
                <a:ext cx="0" cy="331788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n-US" kern="1200" dirty="0"/>
              </a:p>
            </p:txBody>
          </p:sp>
          <p:sp>
            <p:nvSpPr>
              <p:cNvPr id="146" name="Line 61"/>
              <p:cNvSpPr>
                <a:spLocks noChangeShapeType="1"/>
              </p:cNvSpPr>
              <p:nvPr/>
            </p:nvSpPr>
            <p:spPr bwMode="auto">
              <a:xfrm>
                <a:off x="2247900" y="3135313"/>
                <a:ext cx="0" cy="331788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n-US" kern="1200" dirty="0"/>
              </a:p>
            </p:txBody>
          </p:sp>
          <p:sp>
            <p:nvSpPr>
              <p:cNvPr id="147" name="Line 62"/>
              <p:cNvSpPr>
                <a:spLocks noChangeShapeType="1"/>
              </p:cNvSpPr>
              <p:nvPr/>
            </p:nvSpPr>
            <p:spPr bwMode="auto">
              <a:xfrm>
                <a:off x="2581275" y="3135313"/>
                <a:ext cx="0" cy="331788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n-US" kern="1200" dirty="0"/>
              </a:p>
            </p:txBody>
          </p:sp>
          <p:sp>
            <p:nvSpPr>
              <p:cNvPr id="148" name="Line 63"/>
              <p:cNvSpPr>
                <a:spLocks noChangeShapeType="1"/>
              </p:cNvSpPr>
              <p:nvPr/>
            </p:nvSpPr>
            <p:spPr bwMode="auto">
              <a:xfrm>
                <a:off x="2913062" y="3135313"/>
                <a:ext cx="0" cy="331788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n-US" kern="1200" dirty="0"/>
              </a:p>
            </p:txBody>
          </p:sp>
          <p:sp>
            <p:nvSpPr>
              <p:cNvPr id="149" name="Line 64"/>
              <p:cNvSpPr>
                <a:spLocks noChangeShapeType="1"/>
              </p:cNvSpPr>
              <p:nvPr/>
            </p:nvSpPr>
            <p:spPr bwMode="auto">
              <a:xfrm>
                <a:off x="3246437" y="3135313"/>
                <a:ext cx="0" cy="331788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n-US" kern="1200" dirty="0"/>
              </a:p>
            </p:txBody>
          </p:sp>
          <p:sp>
            <p:nvSpPr>
              <p:cNvPr id="150" name="Line 65"/>
              <p:cNvSpPr>
                <a:spLocks noChangeShapeType="1"/>
              </p:cNvSpPr>
              <p:nvPr/>
            </p:nvSpPr>
            <p:spPr bwMode="auto">
              <a:xfrm>
                <a:off x="1582737" y="3467100"/>
                <a:ext cx="0" cy="333375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n-US" kern="1200" dirty="0"/>
              </a:p>
            </p:txBody>
          </p:sp>
          <p:sp>
            <p:nvSpPr>
              <p:cNvPr id="151" name="Line 66"/>
              <p:cNvSpPr>
                <a:spLocks noChangeShapeType="1"/>
              </p:cNvSpPr>
              <p:nvPr/>
            </p:nvSpPr>
            <p:spPr bwMode="auto">
              <a:xfrm>
                <a:off x="1914525" y="3467100"/>
                <a:ext cx="0" cy="333375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n-US" kern="1200" dirty="0"/>
              </a:p>
            </p:txBody>
          </p:sp>
          <p:sp>
            <p:nvSpPr>
              <p:cNvPr id="152" name="Line 67"/>
              <p:cNvSpPr>
                <a:spLocks noChangeShapeType="1"/>
              </p:cNvSpPr>
              <p:nvPr/>
            </p:nvSpPr>
            <p:spPr bwMode="auto">
              <a:xfrm>
                <a:off x="2247900" y="3467100"/>
                <a:ext cx="0" cy="333375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n-US" kern="1200" dirty="0"/>
              </a:p>
            </p:txBody>
          </p:sp>
          <p:sp>
            <p:nvSpPr>
              <p:cNvPr id="153" name="Line 68"/>
              <p:cNvSpPr>
                <a:spLocks noChangeShapeType="1"/>
              </p:cNvSpPr>
              <p:nvPr/>
            </p:nvSpPr>
            <p:spPr bwMode="auto">
              <a:xfrm>
                <a:off x="2581275" y="3467100"/>
                <a:ext cx="0" cy="333375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n-US" kern="1200" dirty="0"/>
              </a:p>
            </p:txBody>
          </p:sp>
          <p:sp>
            <p:nvSpPr>
              <p:cNvPr id="154" name="Line 69"/>
              <p:cNvSpPr>
                <a:spLocks noChangeShapeType="1"/>
              </p:cNvSpPr>
              <p:nvPr/>
            </p:nvSpPr>
            <p:spPr bwMode="auto">
              <a:xfrm>
                <a:off x="2913062" y="3467100"/>
                <a:ext cx="0" cy="333375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n-US" kern="1200" dirty="0"/>
              </a:p>
            </p:txBody>
          </p:sp>
          <p:sp>
            <p:nvSpPr>
              <p:cNvPr id="155" name="Line 70"/>
              <p:cNvSpPr>
                <a:spLocks noChangeShapeType="1"/>
              </p:cNvSpPr>
              <p:nvPr/>
            </p:nvSpPr>
            <p:spPr bwMode="auto">
              <a:xfrm>
                <a:off x="3246437" y="3467100"/>
                <a:ext cx="0" cy="333375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n-US" kern="1200" dirty="0"/>
              </a:p>
            </p:txBody>
          </p:sp>
          <p:sp>
            <p:nvSpPr>
              <p:cNvPr id="156" name="Line 71"/>
              <p:cNvSpPr>
                <a:spLocks noChangeShapeType="1"/>
              </p:cNvSpPr>
              <p:nvPr/>
            </p:nvSpPr>
            <p:spPr bwMode="auto">
              <a:xfrm>
                <a:off x="1582737" y="4133850"/>
                <a:ext cx="331788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n-US" kern="1200" dirty="0"/>
              </a:p>
            </p:txBody>
          </p:sp>
          <p:sp>
            <p:nvSpPr>
              <p:cNvPr id="157" name="Line 72"/>
              <p:cNvSpPr>
                <a:spLocks noChangeShapeType="1"/>
              </p:cNvSpPr>
              <p:nvPr/>
            </p:nvSpPr>
            <p:spPr bwMode="auto">
              <a:xfrm>
                <a:off x="1914525" y="4133850"/>
                <a:ext cx="333375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n-US" kern="1200" dirty="0"/>
              </a:p>
            </p:txBody>
          </p:sp>
          <p:sp>
            <p:nvSpPr>
              <p:cNvPr id="158" name="Line 73"/>
              <p:cNvSpPr>
                <a:spLocks noChangeShapeType="1"/>
              </p:cNvSpPr>
              <p:nvPr/>
            </p:nvSpPr>
            <p:spPr bwMode="auto">
              <a:xfrm>
                <a:off x="2247900" y="4133850"/>
                <a:ext cx="333375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n-US" kern="1200" dirty="0"/>
              </a:p>
            </p:txBody>
          </p:sp>
          <p:sp>
            <p:nvSpPr>
              <p:cNvPr id="159" name="Line 74"/>
              <p:cNvSpPr>
                <a:spLocks noChangeShapeType="1"/>
              </p:cNvSpPr>
              <p:nvPr/>
            </p:nvSpPr>
            <p:spPr bwMode="auto">
              <a:xfrm>
                <a:off x="2581275" y="4133850"/>
                <a:ext cx="331788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n-US" kern="1200" dirty="0"/>
              </a:p>
            </p:txBody>
          </p:sp>
          <p:sp>
            <p:nvSpPr>
              <p:cNvPr id="160" name="Line 75"/>
              <p:cNvSpPr>
                <a:spLocks noChangeShapeType="1"/>
              </p:cNvSpPr>
              <p:nvPr/>
            </p:nvSpPr>
            <p:spPr bwMode="auto">
              <a:xfrm>
                <a:off x="2913062" y="4133850"/>
                <a:ext cx="333375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n-US" kern="1200" dirty="0"/>
              </a:p>
            </p:txBody>
          </p:sp>
          <p:sp>
            <p:nvSpPr>
              <p:cNvPr id="161" name="Oval 160"/>
              <p:cNvSpPr>
                <a:spLocks noChangeArrowheads="1"/>
              </p:cNvSpPr>
              <p:nvPr/>
            </p:nvSpPr>
            <p:spPr bwMode="auto">
              <a:xfrm>
                <a:off x="1501775" y="2722563"/>
                <a:ext cx="160338" cy="160338"/>
              </a:xfrm>
              <a:prstGeom prst="ellipse">
                <a:avLst/>
              </a:prstGeom>
              <a:solidFill>
                <a:srgbClr val="0C6D9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 kern="1200" dirty="0"/>
              </a:p>
            </p:txBody>
          </p:sp>
          <p:sp>
            <p:nvSpPr>
              <p:cNvPr id="162" name="Oval 161"/>
              <p:cNvSpPr>
                <a:spLocks noChangeArrowheads="1"/>
              </p:cNvSpPr>
              <p:nvPr/>
            </p:nvSpPr>
            <p:spPr bwMode="auto">
              <a:xfrm>
                <a:off x="1501775" y="3054350"/>
                <a:ext cx="160338" cy="160338"/>
              </a:xfrm>
              <a:prstGeom prst="ellipse">
                <a:avLst/>
              </a:prstGeom>
              <a:solidFill>
                <a:srgbClr val="0C6D9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 kern="1200" dirty="0"/>
              </a:p>
            </p:txBody>
          </p:sp>
          <p:sp>
            <p:nvSpPr>
              <p:cNvPr id="163" name="Oval 162"/>
              <p:cNvSpPr>
                <a:spLocks noChangeArrowheads="1"/>
              </p:cNvSpPr>
              <p:nvPr/>
            </p:nvSpPr>
            <p:spPr bwMode="auto">
              <a:xfrm>
                <a:off x="1501775" y="3387725"/>
                <a:ext cx="160338" cy="160338"/>
              </a:xfrm>
              <a:prstGeom prst="ellipse">
                <a:avLst/>
              </a:prstGeom>
              <a:solidFill>
                <a:srgbClr val="0C6D9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 kern="1200" dirty="0"/>
              </a:p>
            </p:txBody>
          </p:sp>
          <p:sp>
            <p:nvSpPr>
              <p:cNvPr id="164" name="Oval 163"/>
              <p:cNvSpPr>
                <a:spLocks noChangeArrowheads="1"/>
              </p:cNvSpPr>
              <p:nvPr/>
            </p:nvSpPr>
            <p:spPr bwMode="auto">
              <a:xfrm>
                <a:off x="1501775" y="3719513"/>
                <a:ext cx="160338" cy="160338"/>
              </a:xfrm>
              <a:prstGeom prst="ellipse">
                <a:avLst/>
              </a:prstGeom>
              <a:solidFill>
                <a:srgbClr val="0C6D9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 kern="1200" dirty="0"/>
              </a:p>
            </p:txBody>
          </p:sp>
          <p:sp>
            <p:nvSpPr>
              <p:cNvPr id="165" name="Oval 164"/>
              <p:cNvSpPr>
                <a:spLocks noChangeArrowheads="1"/>
              </p:cNvSpPr>
              <p:nvPr/>
            </p:nvSpPr>
            <p:spPr bwMode="auto">
              <a:xfrm>
                <a:off x="1501775" y="4052888"/>
                <a:ext cx="160338" cy="160338"/>
              </a:xfrm>
              <a:prstGeom prst="ellipse">
                <a:avLst/>
              </a:prstGeom>
              <a:solidFill>
                <a:srgbClr val="0C6D9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 kern="1200" dirty="0"/>
              </a:p>
            </p:txBody>
          </p:sp>
          <p:sp>
            <p:nvSpPr>
              <p:cNvPr id="166" name="Oval 165"/>
              <p:cNvSpPr>
                <a:spLocks noChangeArrowheads="1"/>
              </p:cNvSpPr>
              <p:nvPr/>
            </p:nvSpPr>
            <p:spPr bwMode="auto">
              <a:xfrm>
                <a:off x="1835150" y="2722563"/>
                <a:ext cx="160338" cy="160338"/>
              </a:xfrm>
              <a:prstGeom prst="ellipse">
                <a:avLst/>
              </a:prstGeom>
              <a:solidFill>
                <a:srgbClr val="0C6D9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 kern="1200" dirty="0"/>
              </a:p>
            </p:txBody>
          </p:sp>
          <p:sp>
            <p:nvSpPr>
              <p:cNvPr id="167" name="Oval 166"/>
              <p:cNvSpPr>
                <a:spLocks noChangeArrowheads="1"/>
              </p:cNvSpPr>
              <p:nvPr/>
            </p:nvSpPr>
            <p:spPr bwMode="auto">
              <a:xfrm>
                <a:off x="1835150" y="3054350"/>
                <a:ext cx="160338" cy="160338"/>
              </a:xfrm>
              <a:prstGeom prst="ellipse">
                <a:avLst/>
              </a:prstGeom>
              <a:solidFill>
                <a:srgbClr val="0C6D9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 kern="1200" dirty="0"/>
              </a:p>
            </p:txBody>
          </p:sp>
          <p:sp>
            <p:nvSpPr>
              <p:cNvPr id="168" name="Oval 167"/>
              <p:cNvSpPr>
                <a:spLocks noChangeArrowheads="1"/>
              </p:cNvSpPr>
              <p:nvPr/>
            </p:nvSpPr>
            <p:spPr bwMode="auto">
              <a:xfrm>
                <a:off x="1835150" y="3387725"/>
                <a:ext cx="160338" cy="160338"/>
              </a:xfrm>
              <a:prstGeom prst="ellipse">
                <a:avLst/>
              </a:prstGeom>
              <a:solidFill>
                <a:srgbClr val="0C6D9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 kern="1200" dirty="0"/>
              </a:p>
            </p:txBody>
          </p:sp>
          <p:sp>
            <p:nvSpPr>
              <p:cNvPr id="169" name="Oval 168"/>
              <p:cNvSpPr>
                <a:spLocks noChangeArrowheads="1"/>
              </p:cNvSpPr>
              <p:nvPr/>
            </p:nvSpPr>
            <p:spPr bwMode="auto">
              <a:xfrm>
                <a:off x="1835150" y="3719513"/>
                <a:ext cx="160338" cy="160338"/>
              </a:xfrm>
              <a:prstGeom prst="ellipse">
                <a:avLst/>
              </a:prstGeom>
              <a:solidFill>
                <a:srgbClr val="0C6D9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 kern="1200" dirty="0"/>
              </a:p>
            </p:txBody>
          </p:sp>
          <p:sp>
            <p:nvSpPr>
              <p:cNvPr id="170" name="Oval 169"/>
              <p:cNvSpPr>
                <a:spLocks noChangeArrowheads="1"/>
              </p:cNvSpPr>
              <p:nvPr/>
            </p:nvSpPr>
            <p:spPr bwMode="auto">
              <a:xfrm>
                <a:off x="1835150" y="4052888"/>
                <a:ext cx="160338" cy="160338"/>
              </a:xfrm>
              <a:prstGeom prst="ellipse">
                <a:avLst/>
              </a:prstGeom>
              <a:solidFill>
                <a:srgbClr val="0C6D9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 kern="1200" dirty="0"/>
              </a:p>
            </p:txBody>
          </p:sp>
          <p:sp>
            <p:nvSpPr>
              <p:cNvPr id="171" name="Oval 170"/>
              <p:cNvSpPr>
                <a:spLocks noChangeArrowheads="1"/>
              </p:cNvSpPr>
              <p:nvPr/>
            </p:nvSpPr>
            <p:spPr bwMode="auto">
              <a:xfrm>
                <a:off x="2168525" y="2722563"/>
                <a:ext cx="160338" cy="160338"/>
              </a:xfrm>
              <a:prstGeom prst="ellipse">
                <a:avLst/>
              </a:prstGeom>
              <a:solidFill>
                <a:srgbClr val="0C6D9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 kern="1200" dirty="0"/>
              </a:p>
            </p:txBody>
          </p:sp>
          <p:sp>
            <p:nvSpPr>
              <p:cNvPr id="172" name="Oval 171"/>
              <p:cNvSpPr>
                <a:spLocks noChangeArrowheads="1"/>
              </p:cNvSpPr>
              <p:nvPr/>
            </p:nvSpPr>
            <p:spPr bwMode="auto">
              <a:xfrm>
                <a:off x="2168525" y="3054350"/>
                <a:ext cx="160338" cy="160338"/>
              </a:xfrm>
              <a:prstGeom prst="ellipse">
                <a:avLst/>
              </a:prstGeom>
              <a:solidFill>
                <a:srgbClr val="0C6D9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 kern="1200" dirty="0"/>
              </a:p>
            </p:txBody>
          </p:sp>
          <p:sp>
            <p:nvSpPr>
              <p:cNvPr id="173" name="Oval 172"/>
              <p:cNvSpPr>
                <a:spLocks noChangeArrowheads="1"/>
              </p:cNvSpPr>
              <p:nvPr/>
            </p:nvSpPr>
            <p:spPr bwMode="auto">
              <a:xfrm>
                <a:off x="2168525" y="3387725"/>
                <a:ext cx="160338" cy="160338"/>
              </a:xfrm>
              <a:prstGeom prst="ellipse">
                <a:avLst/>
              </a:prstGeom>
              <a:solidFill>
                <a:srgbClr val="0C6D9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 kern="1200" dirty="0"/>
              </a:p>
            </p:txBody>
          </p:sp>
          <p:sp>
            <p:nvSpPr>
              <p:cNvPr id="174" name="Oval 173"/>
              <p:cNvSpPr>
                <a:spLocks noChangeArrowheads="1"/>
              </p:cNvSpPr>
              <p:nvPr/>
            </p:nvSpPr>
            <p:spPr bwMode="auto">
              <a:xfrm>
                <a:off x="2168525" y="3719513"/>
                <a:ext cx="160338" cy="160338"/>
              </a:xfrm>
              <a:prstGeom prst="ellipse">
                <a:avLst/>
              </a:prstGeom>
              <a:solidFill>
                <a:srgbClr val="0C6D9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 kern="1200" dirty="0"/>
              </a:p>
            </p:txBody>
          </p:sp>
          <p:sp>
            <p:nvSpPr>
              <p:cNvPr id="175" name="Oval 174"/>
              <p:cNvSpPr>
                <a:spLocks noChangeArrowheads="1"/>
              </p:cNvSpPr>
              <p:nvPr/>
            </p:nvSpPr>
            <p:spPr bwMode="auto">
              <a:xfrm>
                <a:off x="2168525" y="4052888"/>
                <a:ext cx="160338" cy="160338"/>
              </a:xfrm>
              <a:prstGeom prst="ellipse">
                <a:avLst/>
              </a:prstGeom>
              <a:solidFill>
                <a:srgbClr val="0C6D9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 kern="1200" dirty="0"/>
              </a:p>
            </p:txBody>
          </p:sp>
          <p:sp>
            <p:nvSpPr>
              <p:cNvPr id="176" name="Oval 175"/>
              <p:cNvSpPr>
                <a:spLocks noChangeArrowheads="1"/>
              </p:cNvSpPr>
              <p:nvPr/>
            </p:nvSpPr>
            <p:spPr bwMode="auto">
              <a:xfrm>
                <a:off x="2501900" y="2722563"/>
                <a:ext cx="158750" cy="160338"/>
              </a:xfrm>
              <a:prstGeom prst="ellipse">
                <a:avLst/>
              </a:prstGeom>
              <a:solidFill>
                <a:srgbClr val="0C6D9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 kern="1200" dirty="0"/>
              </a:p>
            </p:txBody>
          </p:sp>
          <p:sp>
            <p:nvSpPr>
              <p:cNvPr id="177" name="Oval 176"/>
              <p:cNvSpPr>
                <a:spLocks noChangeArrowheads="1"/>
              </p:cNvSpPr>
              <p:nvPr/>
            </p:nvSpPr>
            <p:spPr bwMode="auto">
              <a:xfrm>
                <a:off x="2501900" y="3054350"/>
                <a:ext cx="158750" cy="160338"/>
              </a:xfrm>
              <a:prstGeom prst="ellipse">
                <a:avLst/>
              </a:prstGeom>
              <a:solidFill>
                <a:srgbClr val="0C6D9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 kern="1200" dirty="0"/>
              </a:p>
            </p:txBody>
          </p:sp>
          <p:sp>
            <p:nvSpPr>
              <p:cNvPr id="178" name="Oval 177"/>
              <p:cNvSpPr>
                <a:spLocks noChangeArrowheads="1"/>
              </p:cNvSpPr>
              <p:nvPr/>
            </p:nvSpPr>
            <p:spPr bwMode="auto">
              <a:xfrm>
                <a:off x="2501900" y="3387725"/>
                <a:ext cx="158750" cy="160338"/>
              </a:xfrm>
              <a:prstGeom prst="ellipse">
                <a:avLst/>
              </a:prstGeom>
              <a:solidFill>
                <a:srgbClr val="0C6D9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 kern="1200" dirty="0"/>
              </a:p>
            </p:txBody>
          </p:sp>
          <p:sp>
            <p:nvSpPr>
              <p:cNvPr id="179" name="Oval 178"/>
              <p:cNvSpPr>
                <a:spLocks noChangeArrowheads="1"/>
              </p:cNvSpPr>
              <p:nvPr/>
            </p:nvSpPr>
            <p:spPr bwMode="auto">
              <a:xfrm>
                <a:off x="2501900" y="3719513"/>
                <a:ext cx="158750" cy="160338"/>
              </a:xfrm>
              <a:prstGeom prst="ellipse">
                <a:avLst/>
              </a:prstGeom>
              <a:solidFill>
                <a:srgbClr val="0C6D9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 kern="1200" dirty="0"/>
              </a:p>
            </p:txBody>
          </p:sp>
          <p:sp>
            <p:nvSpPr>
              <p:cNvPr id="180" name="Oval 179"/>
              <p:cNvSpPr>
                <a:spLocks noChangeArrowheads="1"/>
              </p:cNvSpPr>
              <p:nvPr/>
            </p:nvSpPr>
            <p:spPr bwMode="auto">
              <a:xfrm>
                <a:off x="2501900" y="4052888"/>
                <a:ext cx="158750" cy="160338"/>
              </a:xfrm>
              <a:prstGeom prst="ellipse">
                <a:avLst/>
              </a:prstGeom>
              <a:solidFill>
                <a:srgbClr val="0C6D9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 kern="1200" dirty="0"/>
              </a:p>
            </p:txBody>
          </p:sp>
          <p:sp>
            <p:nvSpPr>
              <p:cNvPr id="181" name="Oval 180"/>
              <p:cNvSpPr>
                <a:spLocks noChangeArrowheads="1"/>
              </p:cNvSpPr>
              <p:nvPr/>
            </p:nvSpPr>
            <p:spPr bwMode="auto">
              <a:xfrm>
                <a:off x="2832100" y="2722563"/>
                <a:ext cx="161925" cy="160338"/>
              </a:xfrm>
              <a:prstGeom prst="ellipse">
                <a:avLst/>
              </a:prstGeom>
              <a:solidFill>
                <a:srgbClr val="0C6D9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 kern="1200" dirty="0"/>
              </a:p>
            </p:txBody>
          </p:sp>
          <p:sp>
            <p:nvSpPr>
              <p:cNvPr id="182" name="Oval 181"/>
              <p:cNvSpPr>
                <a:spLocks noChangeArrowheads="1"/>
              </p:cNvSpPr>
              <p:nvPr/>
            </p:nvSpPr>
            <p:spPr bwMode="auto">
              <a:xfrm>
                <a:off x="2832100" y="3054350"/>
                <a:ext cx="161925" cy="160338"/>
              </a:xfrm>
              <a:prstGeom prst="ellipse">
                <a:avLst/>
              </a:prstGeom>
              <a:solidFill>
                <a:srgbClr val="0C6D9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 kern="1200" dirty="0"/>
              </a:p>
            </p:txBody>
          </p:sp>
          <p:sp>
            <p:nvSpPr>
              <p:cNvPr id="183" name="Oval 182"/>
              <p:cNvSpPr>
                <a:spLocks noChangeArrowheads="1"/>
              </p:cNvSpPr>
              <p:nvPr/>
            </p:nvSpPr>
            <p:spPr bwMode="auto">
              <a:xfrm>
                <a:off x="2832100" y="3387725"/>
                <a:ext cx="161925" cy="160338"/>
              </a:xfrm>
              <a:prstGeom prst="ellipse">
                <a:avLst/>
              </a:prstGeom>
              <a:solidFill>
                <a:srgbClr val="0C6D9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 kern="1200" dirty="0"/>
              </a:p>
            </p:txBody>
          </p:sp>
          <p:sp>
            <p:nvSpPr>
              <p:cNvPr id="184" name="Oval 183"/>
              <p:cNvSpPr>
                <a:spLocks noChangeArrowheads="1"/>
              </p:cNvSpPr>
              <p:nvPr/>
            </p:nvSpPr>
            <p:spPr bwMode="auto">
              <a:xfrm>
                <a:off x="2832100" y="3719513"/>
                <a:ext cx="161925" cy="160338"/>
              </a:xfrm>
              <a:prstGeom prst="ellipse">
                <a:avLst/>
              </a:prstGeom>
              <a:solidFill>
                <a:srgbClr val="0C6D9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 kern="1200" dirty="0"/>
              </a:p>
            </p:txBody>
          </p:sp>
          <p:sp>
            <p:nvSpPr>
              <p:cNvPr id="185" name="Oval 184"/>
              <p:cNvSpPr>
                <a:spLocks noChangeArrowheads="1"/>
              </p:cNvSpPr>
              <p:nvPr/>
            </p:nvSpPr>
            <p:spPr bwMode="auto">
              <a:xfrm>
                <a:off x="2832100" y="4052888"/>
                <a:ext cx="161925" cy="160338"/>
              </a:xfrm>
              <a:prstGeom prst="ellipse">
                <a:avLst/>
              </a:prstGeom>
              <a:solidFill>
                <a:srgbClr val="0C6D9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 kern="1200" dirty="0"/>
              </a:p>
            </p:txBody>
          </p:sp>
          <p:sp>
            <p:nvSpPr>
              <p:cNvPr id="186" name="Oval 185"/>
              <p:cNvSpPr>
                <a:spLocks noChangeArrowheads="1"/>
              </p:cNvSpPr>
              <p:nvPr/>
            </p:nvSpPr>
            <p:spPr bwMode="auto">
              <a:xfrm>
                <a:off x="3165475" y="2722563"/>
                <a:ext cx="161925" cy="160338"/>
              </a:xfrm>
              <a:prstGeom prst="ellipse">
                <a:avLst/>
              </a:prstGeom>
              <a:solidFill>
                <a:srgbClr val="0C6D9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 kern="1200" dirty="0"/>
              </a:p>
            </p:txBody>
          </p:sp>
          <p:sp>
            <p:nvSpPr>
              <p:cNvPr id="187" name="Oval 186"/>
              <p:cNvSpPr>
                <a:spLocks noChangeArrowheads="1"/>
              </p:cNvSpPr>
              <p:nvPr/>
            </p:nvSpPr>
            <p:spPr bwMode="auto">
              <a:xfrm>
                <a:off x="3165475" y="3054350"/>
                <a:ext cx="161925" cy="160338"/>
              </a:xfrm>
              <a:prstGeom prst="ellipse">
                <a:avLst/>
              </a:prstGeom>
              <a:solidFill>
                <a:srgbClr val="0C6D9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 kern="1200" dirty="0"/>
              </a:p>
            </p:txBody>
          </p:sp>
          <p:sp>
            <p:nvSpPr>
              <p:cNvPr id="188" name="Oval 187"/>
              <p:cNvSpPr>
                <a:spLocks noChangeArrowheads="1"/>
              </p:cNvSpPr>
              <p:nvPr/>
            </p:nvSpPr>
            <p:spPr bwMode="auto">
              <a:xfrm>
                <a:off x="3165475" y="3387725"/>
                <a:ext cx="161925" cy="160338"/>
              </a:xfrm>
              <a:prstGeom prst="ellipse">
                <a:avLst/>
              </a:prstGeom>
              <a:solidFill>
                <a:srgbClr val="0C6D9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 kern="1200" dirty="0"/>
              </a:p>
            </p:txBody>
          </p:sp>
          <p:sp>
            <p:nvSpPr>
              <p:cNvPr id="189" name="Oval 188"/>
              <p:cNvSpPr>
                <a:spLocks noChangeArrowheads="1"/>
              </p:cNvSpPr>
              <p:nvPr/>
            </p:nvSpPr>
            <p:spPr bwMode="auto">
              <a:xfrm>
                <a:off x="3165475" y="3719513"/>
                <a:ext cx="161925" cy="160338"/>
              </a:xfrm>
              <a:prstGeom prst="ellipse">
                <a:avLst/>
              </a:prstGeom>
              <a:solidFill>
                <a:srgbClr val="0C6D9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 kern="1200" dirty="0"/>
              </a:p>
            </p:txBody>
          </p:sp>
          <p:sp>
            <p:nvSpPr>
              <p:cNvPr id="190" name="Oval 189"/>
              <p:cNvSpPr>
                <a:spLocks noChangeArrowheads="1"/>
              </p:cNvSpPr>
              <p:nvPr/>
            </p:nvSpPr>
            <p:spPr bwMode="auto">
              <a:xfrm>
                <a:off x="3165475" y="4052888"/>
                <a:ext cx="161925" cy="160338"/>
              </a:xfrm>
              <a:prstGeom prst="ellipse">
                <a:avLst/>
              </a:prstGeom>
              <a:solidFill>
                <a:srgbClr val="0C6D9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 kern="1200" dirty="0"/>
              </a:p>
            </p:txBody>
          </p:sp>
        </p:grpSp>
        <p:sp>
          <p:nvSpPr>
            <p:cNvPr id="7" name="Text Box 139"/>
            <p:cNvSpPr txBox="1">
              <a:spLocks noChangeArrowheads="1"/>
            </p:cNvSpPr>
            <p:nvPr/>
          </p:nvSpPr>
          <p:spPr bwMode="auto">
            <a:xfrm>
              <a:off x="1905000" y="4919246"/>
              <a:ext cx="1040670" cy="400110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</p:spPr>
          <p:txBody>
            <a:bodyPr wrap="none">
              <a:spAutoFit/>
            </a:bodyPr>
            <a:lstStyle/>
            <a:p>
              <a:pPr>
                <a:spcBef>
                  <a:spcPct val="0"/>
                </a:spcBef>
              </a:pPr>
              <a:r>
                <a:rPr lang="en-US" sz="2000" i="1" kern="1200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x</a:t>
              </a:r>
              <a:r>
                <a:rPr lang="en-US" sz="1600" kern="1200" dirty="0" smtClean="0">
                  <a:solidFill>
                    <a:schemeClr val="tx1"/>
                  </a:solidFill>
                </a:rPr>
                <a:t> (space)</a:t>
              </a:r>
              <a:endParaRPr lang="en-US" kern="1200" dirty="0">
                <a:solidFill>
                  <a:schemeClr val="tx1"/>
                </a:solidFill>
                <a:latin typeface="Times New Roman" pitchFamily="18" charset="0"/>
              </a:endParaRPr>
            </a:p>
          </p:txBody>
        </p:sp>
        <p:grpSp>
          <p:nvGrpSpPr>
            <p:cNvPr id="8" name="Group 7"/>
            <p:cNvGrpSpPr/>
            <p:nvPr/>
          </p:nvGrpSpPr>
          <p:grpSpPr>
            <a:xfrm>
              <a:off x="701280" y="3068521"/>
              <a:ext cx="400110" cy="1274879"/>
              <a:chOff x="701280" y="2773522"/>
              <a:chExt cx="400110" cy="1274879"/>
            </a:xfrm>
          </p:grpSpPr>
          <p:sp>
            <p:nvSpPr>
              <p:cNvPr id="9" name="Text Box 139"/>
              <p:cNvSpPr txBox="1">
                <a:spLocks noChangeArrowheads="1"/>
              </p:cNvSpPr>
              <p:nvPr/>
            </p:nvSpPr>
            <p:spPr bwMode="auto">
              <a:xfrm rot="16200000">
                <a:off x="481989" y="3429000"/>
                <a:ext cx="838692" cy="400110"/>
              </a:xfrm>
              <a:prstGeom prst="rect">
                <a:avLst/>
              </a:prstGeom>
              <a:noFill/>
              <a:ln w="12700">
                <a:noFill/>
                <a:miter lim="800000"/>
                <a:headEnd type="none" w="sm" len="sm"/>
                <a:tailEnd type="none" w="sm" len="sm"/>
              </a:ln>
            </p:spPr>
            <p:txBody>
              <a:bodyPr wrap="none">
                <a:spAutoFit/>
              </a:bodyPr>
              <a:lstStyle/>
              <a:p>
                <a:pPr>
                  <a:spcBef>
                    <a:spcPct val="0"/>
                  </a:spcBef>
                </a:pPr>
                <a:r>
                  <a:rPr lang="en-US" sz="2000" i="1" kern="1200" dirty="0" smtClean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t</a:t>
                </a:r>
                <a:r>
                  <a:rPr lang="en-US" sz="1600" kern="1200" dirty="0" smtClean="0">
                    <a:solidFill>
                      <a:schemeClr val="tx1"/>
                    </a:solidFill>
                  </a:rPr>
                  <a:t> (time)</a:t>
                </a:r>
                <a:endParaRPr lang="en-US" kern="1200" dirty="0">
                  <a:solidFill>
                    <a:schemeClr val="tx1"/>
                  </a:solidFill>
                  <a:latin typeface="Times New Roman" pitchFamily="18" charset="0"/>
                </a:endParaRPr>
              </a:p>
            </p:txBody>
          </p:sp>
          <p:cxnSp>
            <p:nvCxnSpPr>
              <p:cNvPr id="10" name="Straight Arrow Connector 9"/>
              <p:cNvCxnSpPr/>
              <p:nvPr/>
            </p:nvCxnSpPr>
            <p:spPr bwMode="auto">
              <a:xfrm rot="16200000">
                <a:off x="701606" y="3009563"/>
                <a:ext cx="472082" cy="0"/>
              </a:xfrm>
              <a:prstGeom prst="straightConnector1">
                <a:avLst/>
              </a:prstGeom>
              <a:solidFill>
                <a:srgbClr val="C0C0C0"/>
              </a:solidFill>
              <a:ln w="254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stealth" w="lg" len="med"/>
              </a:ln>
              <a:effectLst/>
            </p:spPr>
          </p:cxnSp>
        </p:grpSp>
      </p:grpSp>
      <p:grpSp>
        <p:nvGrpSpPr>
          <p:cNvPr id="191" name="Group 190"/>
          <p:cNvGrpSpPr/>
          <p:nvPr/>
        </p:nvGrpSpPr>
        <p:grpSpPr>
          <a:xfrm>
            <a:off x="4970766" y="1901427"/>
            <a:ext cx="2993927" cy="3409738"/>
            <a:chOff x="5007073" y="1736499"/>
            <a:chExt cx="2993927" cy="3409738"/>
          </a:xfrm>
        </p:grpSpPr>
        <p:grpSp>
          <p:nvGrpSpPr>
            <p:cNvPr id="192" name="Group 191"/>
            <p:cNvGrpSpPr/>
            <p:nvPr/>
          </p:nvGrpSpPr>
          <p:grpSpPr>
            <a:xfrm>
              <a:off x="5007073" y="1736499"/>
              <a:ext cx="2993927" cy="3409738"/>
              <a:chOff x="5105400" y="1909618"/>
              <a:chExt cx="2993927" cy="3409738"/>
            </a:xfrm>
          </p:grpSpPr>
          <p:sp>
            <p:nvSpPr>
              <p:cNvPr id="194" name="Text Box 139"/>
              <p:cNvSpPr txBox="1">
                <a:spLocks noChangeArrowheads="1"/>
              </p:cNvSpPr>
              <p:nvPr/>
            </p:nvSpPr>
            <p:spPr bwMode="auto">
              <a:xfrm>
                <a:off x="5584985" y="1909618"/>
                <a:ext cx="2514342" cy="353943"/>
              </a:xfrm>
              <a:prstGeom prst="rect">
                <a:avLst/>
              </a:prstGeom>
              <a:noFill/>
              <a:ln w="12700">
                <a:noFill/>
                <a:miter lim="800000"/>
                <a:headEnd type="none" w="sm" len="sm"/>
                <a:tailEnd type="none" w="sm" len="sm"/>
              </a:ln>
            </p:spPr>
            <p:txBody>
              <a:bodyPr wrap="square">
                <a:spAutoFit/>
              </a:bodyPr>
              <a:lstStyle/>
              <a:p>
                <a:pPr algn="ctr">
                  <a:spcBef>
                    <a:spcPct val="0"/>
                  </a:spcBef>
                </a:pPr>
                <a:r>
                  <a:rPr lang="en-US" sz="1700" kern="1200" dirty="0" smtClean="0">
                    <a:solidFill>
                      <a:schemeClr val="tx1"/>
                    </a:solidFill>
                  </a:rPr>
                  <a:t>Multigrid-in-time</a:t>
                </a:r>
                <a:endParaRPr lang="en-US" sz="1700" kern="1200" dirty="0">
                  <a:solidFill>
                    <a:schemeClr val="tx1"/>
                  </a:solidFill>
                  <a:latin typeface="Times New Roman" pitchFamily="18" charset="0"/>
                </a:endParaRPr>
              </a:p>
            </p:txBody>
          </p:sp>
          <p:grpSp>
            <p:nvGrpSpPr>
              <p:cNvPr id="195" name="Group 194"/>
              <p:cNvGrpSpPr/>
              <p:nvPr/>
            </p:nvGrpSpPr>
            <p:grpSpPr>
              <a:xfrm>
                <a:off x="5556326" y="2356757"/>
                <a:ext cx="2535119" cy="2596244"/>
                <a:chOff x="5556326" y="2356757"/>
                <a:chExt cx="2535119" cy="2596244"/>
              </a:xfrm>
            </p:grpSpPr>
            <p:grpSp>
              <p:nvGrpSpPr>
                <p:cNvPr id="198" name="Group 197"/>
                <p:cNvGrpSpPr/>
                <p:nvPr/>
              </p:nvGrpSpPr>
              <p:grpSpPr>
                <a:xfrm>
                  <a:off x="5557157" y="3684815"/>
                  <a:ext cx="2534288" cy="560615"/>
                  <a:chOff x="5556326" y="2362200"/>
                  <a:chExt cx="2534288" cy="2590801"/>
                </a:xfrm>
              </p:grpSpPr>
              <p:sp>
                <p:nvSpPr>
                  <p:cNvPr id="390" name="Rectangle 389"/>
                  <p:cNvSpPr>
                    <a:spLocks noChangeArrowheads="1"/>
                  </p:cNvSpPr>
                  <p:nvPr/>
                </p:nvSpPr>
                <p:spPr bwMode="auto">
                  <a:xfrm>
                    <a:off x="6220355" y="2362200"/>
                    <a:ext cx="535079" cy="2590800"/>
                  </a:xfrm>
                  <a:prstGeom prst="rect">
                    <a:avLst/>
                  </a:prstGeom>
                  <a:solidFill>
                    <a:srgbClr val="C0C0C0"/>
                  </a:solidFill>
                  <a:ln w="12700">
                    <a:noFill/>
                    <a:miter lim="800000"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pPr>
                      <a:spcBef>
                        <a:spcPct val="0"/>
                      </a:spcBef>
                    </a:pPr>
                    <a:endParaRPr lang="en-US" sz="1400" kern="1200" dirty="0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391" name="Rectangle 390"/>
                  <p:cNvSpPr>
                    <a:spLocks noChangeArrowheads="1"/>
                  </p:cNvSpPr>
                  <p:nvPr/>
                </p:nvSpPr>
                <p:spPr bwMode="auto">
                  <a:xfrm>
                    <a:off x="6884383" y="2362200"/>
                    <a:ext cx="535079" cy="2590800"/>
                  </a:xfrm>
                  <a:prstGeom prst="rect">
                    <a:avLst/>
                  </a:prstGeom>
                  <a:solidFill>
                    <a:srgbClr val="C0C0C0"/>
                  </a:solidFill>
                  <a:ln w="12700">
                    <a:noFill/>
                    <a:miter lim="800000"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pPr>
                      <a:spcBef>
                        <a:spcPct val="0"/>
                      </a:spcBef>
                    </a:pPr>
                    <a:r>
                      <a:rPr lang="en-US" sz="1400" kern="1200" dirty="0">
                        <a:solidFill>
                          <a:schemeClr val="tx1"/>
                        </a:solidFill>
                      </a:rPr>
                      <a:t> </a:t>
                    </a:r>
                  </a:p>
                </p:txBody>
              </p:sp>
              <p:sp>
                <p:nvSpPr>
                  <p:cNvPr id="392" name="Rectangle 391"/>
                  <p:cNvSpPr>
                    <a:spLocks noChangeArrowheads="1"/>
                  </p:cNvSpPr>
                  <p:nvPr/>
                </p:nvSpPr>
                <p:spPr bwMode="auto">
                  <a:xfrm>
                    <a:off x="7555535" y="2362200"/>
                    <a:ext cx="535079" cy="2590800"/>
                  </a:xfrm>
                  <a:prstGeom prst="rect">
                    <a:avLst/>
                  </a:prstGeom>
                  <a:solidFill>
                    <a:srgbClr val="C0C0C0"/>
                  </a:solidFill>
                  <a:ln w="12700">
                    <a:noFill/>
                    <a:miter lim="800000"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pPr>
                      <a:spcBef>
                        <a:spcPct val="0"/>
                      </a:spcBef>
                    </a:pPr>
                    <a:r>
                      <a:rPr lang="en-US" sz="1400" kern="1200" dirty="0">
                        <a:solidFill>
                          <a:schemeClr val="tx1"/>
                        </a:solidFill>
                      </a:rPr>
                      <a:t> </a:t>
                    </a:r>
                  </a:p>
                </p:txBody>
              </p:sp>
              <p:sp>
                <p:nvSpPr>
                  <p:cNvPr id="393" name="Rectangle 392"/>
                  <p:cNvSpPr>
                    <a:spLocks noChangeArrowheads="1"/>
                  </p:cNvSpPr>
                  <p:nvPr/>
                </p:nvSpPr>
                <p:spPr bwMode="auto">
                  <a:xfrm>
                    <a:off x="5556326" y="2362201"/>
                    <a:ext cx="535079" cy="2590800"/>
                  </a:xfrm>
                  <a:prstGeom prst="rect">
                    <a:avLst/>
                  </a:prstGeom>
                  <a:solidFill>
                    <a:srgbClr val="C0C0C0"/>
                  </a:solidFill>
                  <a:ln w="12700">
                    <a:noFill/>
                    <a:miter lim="800000"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pPr>
                      <a:spcBef>
                        <a:spcPct val="0"/>
                      </a:spcBef>
                    </a:pPr>
                    <a:r>
                      <a:rPr lang="en-US" sz="1400" kern="1200" dirty="0">
                        <a:solidFill>
                          <a:schemeClr val="tx1"/>
                        </a:solidFill>
                      </a:rPr>
                      <a:t> </a:t>
                    </a:r>
                  </a:p>
                </p:txBody>
              </p:sp>
            </p:grpSp>
            <p:grpSp>
              <p:nvGrpSpPr>
                <p:cNvPr id="199" name="Group 198"/>
                <p:cNvGrpSpPr/>
                <p:nvPr/>
              </p:nvGrpSpPr>
              <p:grpSpPr>
                <a:xfrm>
                  <a:off x="5557157" y="3020785"/>
                  <a:ext cx="2534288" cy="560615"/>
                  <a:chOff x="5556326" y="2362200"/>
                  <a:chExt cx="2534288" cy="2590801"/>
                </a:xfrm>
              </p:grpSpPr>
              <p:sp>
                <p:nvSpPr>
                  <p:cNvPr id="386" name="Rectangle 385"/>
                  <p:cNvSpPr>
                    <a:spLocks noChangeArrowheads="1"/>
                  </p:cNvSpPr>
                  <p:nvPr/>
                </p:nvSpPr>
                <p:spPr bwMode="auto">
                  <a:xfrm>
                    <a:off x="6220355" y="2362200"/>
                    <a:ext cx="535079" cy="2590800"/>
                  </a:xfrm>
                  <a:prstGeom prst="rect">
                    <a:avLst/>
                  </a:prstGeom>
                  <a:solidFill>
                    <a:srgbClr val="C0C0C0"/>
                  </a:solidFill>
                  <a:ln w="12700">
                    <a:noFill/>
                    <a:miter lim="800000"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pPr>
                      <a:spcBef>
                        <a:spcPct val="0"/>
                      </a:spcBef>
                    </a:pPr>
                    <a:endParaRPr lang="en-US" sz="1400" kern="1200" dirty="0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387" name="Rectangle 386"/>
                  <p:cNvSpPr>
                    <a:spLocks noChangeArrowheads="1"/>
                  </p:cNvSpPr>
                  <p:nvPr/>
                </p:nvSpPr>
                <p:spPr bwMode="auto">
                  <a:xfrm>
                    <a:off x="6884383" y="2362200"/>
                    <a:ext cx="535079" cy="2590800"/>
                  </a:xfrm>
                  <a:prstGeom prst="rect">
                    <a:avLst/>
                  </a:prstGeom>
                  <a:solidFill>
                    <a:srgbClr val="C0C0C0"/>
                  </a:solidFill>
                  <a:ln w="12700">
                    <a:noFill/>
                    <a:miter lim="800000"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pPr>
                      <a:spcBef>
                        <a:spcPct val="0"/>
                      </a:spcBef>
                    </a:pPr>
                    <a:r>
                      <a:rPr lang="en-US" sz="1400" kern="1200" dirty="0">
                        <a:solidFill>
                          <a:schemeClr val="tx1"/>
                        </a:solidFill>
                      </a:rPr>
                      <a:t> </a:t>
                    </a:r>
                  </a:p>
                </p:txBody>
              </p:sp>
              <p:sp>
                <p:nvSpPr>
                  <p:cNvPr id="388" name="Rectangle 387"/>
                  <p:cNvSpPr>
                    <a:spLocks noChangeArrowheads="1"/>
                  </p:cNvSpPr>
                  <p:nvPr/>
                </p:nvSpPr>
                <p:spPr bwMode="auto">
                  <a:xfrm>
                    <a:off x="7555535" y="2362200"/>
                    <a:ext cx="535079" cy="2590800"/>
                  </a:xfrm>
                  <a:prstGeom prst="rect">
                    <a:avLst/>
                  </a:prstGeom>
                  <a:solidFill>
                    <a:srgbClr val="C0C0C0"/>
                  </a:solidFill>
                  <a:ln w="12700">
                    <a:noFill/>
                    <a:miter lim="800000"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pPr>
                      <a:spcBef>
                        <a:spcPct val="0"/>
                      </a:spcBef>
                    </a:pPr>
                    <a:r>
                      <a:rPr lang="en-US" sz="1400" kern="1200" dirty="0">
                        <a:solidFill>
                          <a:schemeClr val="tx1"/>
                        </a:solidFill>
                      </a:rPr>
                      <a:t> </a:t>
                    </a:r>
                  </a:p>
                </p:txBody>
              </p:sp>
              <p:sp>
                <p:nvSpPr>
                  <p:cNvPr id="389" name="Rectangle 388"/>
                  <p:cNvSpPr>
                    <a:spLocks noChangeArrowheads="1"/>
                  </p:cNvSpPr>
                  <p:nvPr/>
                </p:nvSpPr>
                <p:spPr bwMode="auto">
                  <a:xfrm>
                    <a:off x="5556326" y="2362201"/>
                    <a:ext cx="535079" cy="2590800"/>
                  </a:xfrm>
                  <a:prstGeom prst="rect">
                    <a:avLst/>
                  </a:prstGeom>
                  <a:solidFill>
                    <a:srgbClr val="C0C0C0"/>
                  </a:solidFill>
                  <a:ln w="12700">
                    <a:noFill/>
                    <a:miter lim="800000"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pPr>
                      <a:spcBef>
                        <a:spcPct val="0"/>
                      </a:spcBef>
                    </a:pPr>
                    <a:r>
                      <a:rPr lang="en-US" sz="1400" kern="1200" dirty="0">
                        <a:solidFill>
                          <a:schemeClr val="tx1"/>
                        </a:solidFill>
                      </a:rPr>
                      <a:t> </a:t>
                    </a:r>
                  </a:p>
                </p:txBody>
              </p:sp>
            </p:grpSp>
            <p:grpSp>
              <p:nvGrpSpPr>
                <p:cNvPr id="200" name="Group 199"/>
                <p:cNvGrpSpPr/>
                <p:nvPr/>
              </p:nvGrpSpPr>
              <p:grpSpPr>
                <a:xfrm>
                  <a:off x="5557157" y="2356757"/>
                  <a:ext cx="2534288" cy="560615"/>
                  <a:chOff x="5556326" y="2362200"/>
                  <a:chExt cx="2534288" cy="2590801"/>
                </a:xfrm>
              </p:grpSpPr>
              <p:sp>
                <p:nvSpPr>
                  <p:cNvPr id="382" name="Rectangle 381"/>
                  <p:cNvSpPr>
                    <a:spLocks noChangeArrowheads="1"/>
                  </p:cNvSpPr>
                  <p:nvPr/>
                </p:nvSpPr>
                <p:spPr bwMode="auto">
                  <a:xfrm>
                    <a:off x="6220355" y="2362200"/>
                    <a:ext cx="535079" cy="2590800"/>
                  </a:xfrm>
                  <a:prstGeom prst="rect">
                    <a:avLst/>
                  </a:prstGeom>
                  <a:solidFill>
                    <a:srgbClr val="C0C0C0"/>
                  </a:solidFill>
                  <a:ln w="12700">
                    <a:noFill/>
                    <a:miter lim="800000"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pPr>
                      <a:spcBef>
                        <a:spcPct val="0"/>
                      </a:spcBef>
                    </a:pPr>
                    <a:endParaRPr lang="en-US" sz="1400" kern="1200" dirty="0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383" name="Rectangle 382"/>
                  <p:cNvSpPr>
                    <a:spLocks noChangeArrowheads="1"/>
                  </p:cNvSpPr>
                  <p:nvPr/>
                </p:nvSpPr>
                <p:spPr bwMode="auto">
                  <a:xfrm>
                    <a:off x="6884383" y="2362200"/>
                    <a:ext cx="535079" cy="2590800"/>
                  </a:xfrm>
                  <a:prstGeom prst="rect">
                    <a:avLst/>
                  </a:prstGeom>
                  <a:solidFill>
                    <a:srgbClr val="C0C0C0"/>
                  </a:solidFill>
                  <a:ln w="12700">
                    <a:noFill/>
                    <a:miter lim="800000"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pPr>
                      <a:spcBef>
                        <a:spcPct val="0"/>
                      </a:spcBef>
                    </a:pPr>
                    <a:r>
                      <a:rPr lang="en-US" sz="1400" kern="1200" dirty="0">
                        <a:solidFill>
                          <a:schemeClr val="tx1"/>
                        </a:solidFill>
                      </a:rPr>
                      <a:t> </a:t>
                    </a:r>
                  </a:p>
                </p:txBody>
              </p:sp>
              <p:sp>
                <p:nvSpPr>
                  <p:cNvPr id="384" name="Rectangle 383"/>
                  <p:cNvSpPr>
                    <a:spLocks noChangeArrowheads="1"/>
                  </p:cNvSpPr>
                  <p:nvPr/>
                </p:nvSpPr>
                <p:spPr bwMode="auto">
                  <a:xfrm>
                    <a:off x="7555535" y="2362200"/>
                    <a:ext cx="535079" cy="2590800"/>
                  </a:xfrm>
                  <a:prstGeom prst="rect">
                    <a:avLst/>
                  </a:prstGeom>
                  <a:solidFill>
                    <a:srgbClr val="C0C0C0"/>
                  </a:solidFill>
                  <a:ln w="12700">
                    <a:noFill/>
                    <a:miter lim="800000"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pPr>
                      <a:spcBef>
                        <a:spcPct val="0"/>
                      </a:spcBef>
                    </a:pPr>
                    <a:r>
                      <a:rPr lang="en-US" sz="1400" kern="1200" dirty="0">
                        <a:solidFill>
                          <a:schemeClr val="tx1"/>
                        </a:solidFill>
                      </a:rPr>
                      <a:t> </a:t>
                    </a:r>
                  </a:p>
                </p:txBody>
              </p:sp>
              <p:sp>
                <p:nvSpPr>
                  <p:cNvPr id="385" name="Rectangle 384"/>
                  <p:cNvSpPr>
                    <a:spLocks noChangeArrowheads="1"/>
                  </p:cNvSpPr>
                  <p:nvPr/>
                </p:nvSpPr>
                <p:spPr bwMode="auto">
                  <a:xfrm>
                    <a:off x="5556326" y="2362201"/>
                    <a:ext cx="535079" cy="2590800"/>
                  </a:xfrm>
                  <a:prstGeom prst="rect">
                    <a:avLst/>
                  </a:prstGeom>
                  <a:solidFill>
                    <a:srgbClr val="C0C0C0"/>
                  </a:solidFill>
                  <a:ln w="12700">
                    <a:noFill/>
                    <a:miter lim="800000"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pPr>
                      <a:spcBef>
                        <a:spcPct val="0"/>
                      </a:spcBef>
                    </a:pPr>
                    <a:r>
                      <a:rPr lang="en-US" sz="1400" kern="1200" dirty="0">
                        <a:solidFill>
                          <a:schemeClr val="tx1"/>
                        </a:solidFill>
                      </a:rPr>
                      <a:t> </a:t>
                    </a:r>
                  </a:p>
                </p:txBody>
              </p:sp>
            </p:grpSp>
            <p:grpSp>
              <p:nvGrpSpPr>
                <p:cNvPr id="201" name="Group 200"/>
                <p:cNvGrpSpPr/>
                <p:nvPr/>
              </p:nvGrpSpPr>
              <p:grpSpPr>
                <a:xfrm>
                  <a:off x="5556326" y="4392386"/>
                  <a:ext cx="2534288" cy="560615"/>
                  <a:chOff x="5556326" y="2362200"/>
                  <a:chExt cx="2534288" cy="2590801"/>
                </a:xfrm>
              </p:grpSpPr>
              <p:sp>
                <p:nvSpPr>
                  <p:cNvPr id="378" name="Rectangle 377"/>
                  <p:cNvSpPr>
                    <a:spLocks noChangeArrowheads="1"/>
                  </p:cNvSpPr>
                  <p:nvPr/>
                </p:nvSpPr>
                <p:spPr bwMode="auto">
                  <a:xfrm>
                    <a:off x="6220355" y="2362200"/>
                    <a:ext cx="535079" cy="2590800"/>
                  </a:xfrm>
                  <a:prstGeom prst="rect">
                    <a:avLst/>
                  </a:prstGeom>
                  <a:solidFill>
                    <a:srgbClr val="C0C0C0"/>
                  </a:solidFill>
                  <a:ln w="12700">
                    <a:noFill/>
                    <a:miter lim="800000"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pPr>
                      <a:spcBef>
                        <a:spcPct val="0"/>
                      </a:spcBef>
                    </a:pPr>
                    <a:endParaRPr lang="en-US" sz="1400" kern="1200" dirty="0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379" name="Rectangle 378"/>
                  <p:cNvSpPr>
                    <a:spLocks noChangeArrowheads="1"/>
                  </p:cNvSpPr>
                  <p:nvPr/>
                </p:nvSpPr>
                <p:spPr bwMode="auto">
                  <a:xfrm>
                    <a:off x="6884383" y="2362200"/>
                    <a:ext cx="535079" cy="2590800"/>
                  </a:xfrm>
                  <a:prstGeom prst="rect">
                    <a:avLst/>
                  </a:prstGeom>
                  <a:solidFill>
                    <a:srgbClr val="C0C0C0"/>
                  </a:solidFill>
                  <a:ln w="12700">
                    <a:noFill/>
                    <a:miter lim="800000"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pPr>
                      <a:spcBef>
                        <a:spcPct val="0"/>
                      </a:spcBef>
                    </a:pPr>
                    <a:r>
                      <a:rPr lang="en-US" sz="1400" kern="1200" dirty="0">
                        <a:solidFill>
                          <a:schemeClr val="tx1"/>
                        </a:solidFill>
                      </a:rPr>
                      <a:t> </a:t>
                    </a:r>
                  </a:p>
                </p:txBody>
              </p:sp>
              <p:sp>
                <p:nvSpPr>
                  <p:cNvPr id="380" name="Rectangle 379"/>
                  <p:cNvSpPr>
                    <a:spLocks noChangeArrowheads="1"/>
                  </p:cNvSpPr>
                  <p:nvPr/>
                </p:nvSpPr>
                <p:spPr bwMode="auto">
                  <a:xfrm>
                    <a:off x="7555535" y="2362200"/>
                    <a:ext cx="535079" cy="2590800"/>
                  </a:xfrm>
                  <a:prstGeom prst="rect">
                    <a:avLst/>
                  </a:prstGeom>
                  <a:solidFill>
                    <a:srgbClr val="C0C0C0"/>
                  </a:solidFill>
                  <a:ln w="12700">
                    <a:noFill/>
                    <a:miter lim="800000"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pPr>
                      <a:spcBef>
                        <a:spcPct val="0"/>
                      </a:spcBef>
                    </a:pPr>
                    <a:r>
                      <a:rPr lang="en-US" sz="1400" kern="1200" dirty="0">
                        <a:solidFill>
                          <a:schemeClr val="tx1"/>
                        </a:solidFill>
                      </a:rPr>
                      <a:t> </a:t>
                    </a:r>
                  </a:p>
                </p:txBody>
              </p:sp>
              <p:sp>
                <p:nvSpPr>
                  <p:cNvPr id="381" name="Rectangle 380"/>
                  <p:cNvSpPr>
                    <a:spLocks noChangeArrowheads="1"/>
                  </p:cNvSpPr>
                  <p:nvPr/>
                </p:nvSpPr>
                <p:spPr bwMode="auto">
                  <a:xfrm>
                    <a:off x="5556326" y="2362201"/>
                    <a:ext cx="535079" cy="2590800"/>
                  </a:xfrm>
                  <a:prstGeom prst="rect">
                    <a:avLst/>
                  </a:prstGeom>
                  <a:solidFill>
                    <a:srgbClr val="C0C0C0"/>
                  </a:solidFill>
                  <a:ln w="12700">
                    <a:noFill/>
                    <a:miter lim="800000"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/>
                  <a:p>
                    <a:pPr>
                      <a:spcBef>
                        <a:spcPct val="0"/>
                      </a:spcBef>
                    </a:pPr>
                    <a:r>
                      <a:rPr lang="en-US" sz="1400" kern="1200" dirty="0">
                        <a:solidFill>
                          <a:schemeClr val="tx1"/>
                        </a:solidFill>
                      </a:rPr>
                      <a:t> </a:t>
                    </a:r>
                  </a:p>
                </p:txBody>
              </p:sp>
            </p:grpSp>
            <p:sp>
              <p:nvSpPr>
                <p:cNvPr id="202" name="Line 31"/>
                <p:cNvSpPr>
                  <a:spLocks noChangeShapeType="1"/>
                </p:cNvSpPr>
                <p:nvPr/>
              </p:nvSpPr>
              <p:spPr bwMode="auto">
                <a:xfrm>
                  <a:off x="7657473" y="2801550"/>
                  <a:ext cx="333375" cy="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n-US" kern="1200" dirty="0"/>
                </a:p>
              </p:txBody>
            </p:sp>
            <p:sp>
              <p:nvSpPr>
                <p:cNvPr id="203" name="Line 27"/>
                <p:cNvSpPr>
                  <a:spLocks noChangeShapeType="1"/>
                </p:cNvSpPr>
                <p:nvPr/>
              </p:nvSpPr>
              <p:spPr bwMode="auto">
                <a:xfrm>
                  <a:off x="5656147" y="2805683"/>
                  <a:ext cx="331788" cy="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n-US" kern="1200" dirty="0"/>
                </a:p>
              </p:txBody>
            </p:sp>
            <p:sp>
              <p:nvSpPr>
                <p:cNvPr id="204" name="Line 27"/>
                <p:cNvSpPr>
                  <a:spLocks noChangeShapeType="1"/>
                </p:cNvSpPr>
                <p:nvPr/>
              </p:nvSpPr>
              <p:spPr bwMode="auto">
                <a:xfrm>
                  <a:off x="5986857" y="2801938"/>
                  <a:ext cx="331788" cy="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n-US" kern="1200" dirty="0"/>
                </a:p>
              </p:txBody>
            </p:sp>
            <p:sp>
              <p:nvSpPr>
                <p:cNvPr id="205" name="Line 28"/>
                <p:cNvSpPr>
                  <a:spLocks noChangeShapeType="1"/>
                </p:cNvSpPr>
                <p:nvPr/>
              </p:nvSpPr>
              <p:spPr bwMode="auto">
                <a:xfrm>
                  <a:off x="6318645" y="2801938"/>
                  <a:ext cx="333375" cy="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n-US" kern="1200" dirty="0"/>
                </a:p>
              </p:txBody>
            </p:sp>
            <p:sp>
              <p:nvSpPr>
                <p:cNvPr id="206" name="Line 29"/>
                <p:cNvSpPr>
                  <a:spLocks noChangeShapeType="1"/>
                </p:cNvSpPr>
                <p:nvPr/>
              </p:nvSpPr>
              <p:spPr bwMode="auto">
                <a:xfrm>
                  <a:off x="6652020" y="2801938"/>
                  <a:ext cx="333375" cy="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n-US" kern="1200" dirty="0"/>
                </a:p>
              </p:txBody>
            </p:sp>
            <p:sp>
              <p:nvSpPr>
                <p:cNvPr id="207" name="Line 30"/>
                <p:cNvSpPr>
                  <a:spLocks noChangeShapeType="1"/>
                </p:cNvSpPr>
                <p:nvPr/>
              </p:nvSpPr>
              <p:spPr bwMode="auto">
                <a:xfrm>
                  <a:off x="6985395" y="2801938"/>
                  <a:ext cx="331788" cy="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n-US" kern="1200" dirty="0"/>
                </a:p>
              </p:txBody>
            </p:sp>
            <p:sp>
              <p:nvSpPr>
                <p:cNvPr id="208" name="Line 31"/>
                <p:cNvSpPr>
                  <a:spLocks noChangeShapeType="1"/>
                </p:cNvSpPr>
                <p:nvPr/>
              </p:nvSpPr>
              <p:spPr bwMode="auto">
                <a:xfrm>
                  <a:off x="7317182" y="2801938"/>
                  <a:ext cx="333375" cy="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n-US" kern="1200" dirty="0"/>
                </a:p>
              </p:txBody>
            </p:sp>
            <p:sp>
              <p:nvSpPr>
                <p:cNvPr id="209" name="Line 31"/>
                <p:cNvSpPr>
                  <a:spLocks noChangeShapeType="1"/>
                </p:cNvSpPr>
                <p:nvPr/>
              </p:nvSpPr>
              <p:spPr bwMode="auto">
                <a:xfrm>
                  <a:off x="7660404" y="2464822"/>
                  <a:ext cx="333375" cy="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n-US" kern="1200" dirty="0"/>
                </a:p>
              </p:txBody>
            </p:sp>
            <p:sp>
              <p:nvSpPr>
                <p:cNvPr id="210" name="Line 58"/>
                <p:cNvSpPr>
                  <a:spLocks noChangeShapeType="1"/>
                </p:cNvSpPr>
                <p:nvPr/>
              </p:nvSpPr>
              <p:spPr bwMode="auto">
                <a:xfrm>
                  <a:off x="7993779" y="2464822"/>
                  <a:ext cx="0" cy="333375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n-US" kern="1200" dirty="0"/>
                </a:p>
              </p:txBody>
            </p:sp>
            <p:sp>
              <p:nvSpPr>
                <p:cNvPr id="211" name="Oval 210"/>
                <p:cNvSpPr>
                  <a:spLocks noChangeArrowheads="1"/>
                </p:cNvSpPr>
                <p:nvPr/>
              </p:nvSpPr>
              <p:spPr bwMode="auto">
                <a:xfrm>
                  <a:off x="7912817" y="2385447"/>
                  <a:ext cx="161925" cy="160338"/>
                </a:xfrm>
                <a:prstGeom prst="ellipse">
                  <a:avLst/>
                </a:prstGeom>
                <a:solidFill>
                  <a:srgbClr val="0C6D9C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kern="1200" dirty="0"/>
                </a:p>
              </p:txBody>
            </p:sp>
            <p:sp>
              <p:nvSpPr>
                <p:cNvPr id="212" name="Line 27"/>
                <p:cNvSpPr>
                  <a:spLocks noChangeShapeType="1"/>
                </p:cNvSpPr>
                <p:nvPr/>
              </p:nvSpPr>
              <p:spPr bwMode="auto">
                <a:xfrm>
                  <a:off x="5659078" y="2468955"/>
                  <a:ext cx="331788" cy="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n-US" kern="1200" dirty="0"/>
                </a:p>
              </p:txBody>
            </p:sp>
            <p:sp>
              <p:nvSpPr>
                <p:cNvPr id="213" name="Line 53"/>
                <p:cNvSpPr>
                  <a:spLocks noChangeShapeType="1"/>
                </p:cNvSpPr>
                <p:nvPr/>
              </p:nvSpPr>
              <p:spPr bwMode="auto">
                <a:xfrm>
                  <a:off x="5659078" y="2468955"/>
                  <a:ext cx="0" cy="333375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n-US" kern="1200" dirty="0"/>
                </a:p>
              </p:txBody>
            </p:sp>
            <p:sp>
              <p:nvSpPr>
                <p:cNvPr id="214" name="Oval 213"/>
                <p:cNvSpPr>
                  <a:spLocks noChangeArrowheads="1"/>
                </p:cNvSpPr>
                <p:nvPr/>
              </p:nvSpPr>
              <p:spPr bwMode="auto">
                <a:xfrm>
                  <a:off x="5578116" y="2389580"/>
                  <a:ext cx="160338" cy="160338"/>
                </a:xfrm>
                <a:prstGeom prst="ellipse">
                  <a:avLst/>
                </a:prstGeom>
                <a:solidFill>
                  <a:srgbClr val="0C6D9C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kern="1200" dirty="0"/>
                </a:p>
              </p:txBody>
            </p:sp>
            <p:sp>
              <p:nvSpPr>
                <p:cNvPr id="215" name="Line 27"/>
                <p:cNvSpPr>
                  <a:spLocks noChangeShapeType="1"/>
                </p:cNvSpPr>
                <p:nvPr/>
              </p:nvSpPr>
              <p:spPr bwMode="auto">
                <a:xfrm>
                  <a:off x="5989788" y="2465210"/>
                  <a:ext cx="331788" cy="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n-US" kern="1200" dirty="0"/>
                </a:p>
              </p:txBody>
            </p:sp>
            <p:sp>
              <p:nvSpPr>
                <p:cNvPr id="216" name="Line 28"/>
                <p:cNvSpPr>
                  <a:spLocks noChangeShapeType="1"/>
                </p:cNvSpPr>
                <p:nvPr/>
              </p:nvSpPr>
              <p:spPr bwMode="auto">
                <a:xfrm>
                  <a:off x="6321576" y="2465210"/>
                  <a:ext cx="333375" cy="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n-US" kern="1200" dirty="0"/>
                </a:p>
              </p:txBody>
            </p:sp>
            <p:sp>
              <p:nvSpPr>
                <p:cNvPr id="217" name="Line 29"/>
                <p:cNvSpPr>
                  <a:spLocks noChangeShapeType="1"/>
                </p:cNvSpPr>
                <p:nvPr/>
              </p:nvSpPr>
              <p:spPr bwMode="auto">
                <a:xfrm>
                  <a:off x="6654951" y="2465210"/>
                  <a:ext cx="333375" cy="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n-US" kern="1200" dirty="0"/>
                </a:p>
              </p:txBody>
            </p:sp>
            <p:sp>
              <p:nvSpPr>
                <p:cNvPr id="218" name="Line 30"/>
                <p:cNvSpPr>
                  <a:spLocks noChangeShapeType="1"/>
                </p:cNvSpPr>
                <p:nvPr/>
              </p:nvSpPr>
              <p:spPr bwMode="auto">
                <a:xfrm>
                  <a:off x="6988326" y="2465210"/>
                  <a:ext cx="331788" cy="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n-US" kern="1200" dirty="0"/>
                </a:p>
              </p:txBody>
            </p:sp>
            <p:sp>
              <p:nvSpPr>
                <p:cNvPr id="219" name="Line 31"/>
                <p:cNvSpPr>
                  <a:spLocks noChangeShapeType="1"/>
                </p:cNvSpPr>
                <p:nvPr/>
              </p:nvSpPr>
              <p:spPr bwMode="auto">
                <a:xfrm>
                  <a:off x="7320113" y="2465210"/>
                  <a:ext cx="333375" cy="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n-US" kern="1200" dirty="0"/>
                </a:p>
              </p:txBody>
            </p:sp>
            <p:sp>
              <p:nvSpPr>
                <p:cNvPr id="220" name="Line 53"/>
                <p:cNvSpPr>
                  <a:spLocks noChangeShapeType="1"/>
                </p:cNvSpPr>
                <p:nvPr/>
              </p:nvSpPr>
              <p:spPr bwMode="auto">
                <a:xfrm>
                  <a:off x="5982039" y="2465210"/>
                  <a:ext cx="0" cy="333375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n-US" kern="1200" dirty="0"/>
                </a:p>
              </p:txBody>
            </p:sp>
            <p:sp>
              <p:nvSpPr>
                <p:cNvPr id="221" name="Line 54"/>
                <p:cNvSpPr>
                  <a:spLocks noChangeShapeType="1"/>
                </p:cNvSpPr>
                <p:nvPr/>
              </p:nvSpPr>
              <p:spPr bwMode="auto">
                <a:xfrm>
                  <a:off x="6321576" y="2465210"/>
                  <a:ext cx="0" cy="333375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n-US" kern="1200" dirty="0"/>
                </a:p>
              </p:txBody>
            </p:sp>
            <p:sp>
              <p:nvSpPr>
                <p:cNvPr id="222" name="Line 55"/>
                <p:cNvSpPr>
                  <a:spLocks noChangeShapeType="1"/>
                </p:cNvSpPr>
                <p:nvPr/>
              </p:nvSpPr>
              <p:spPr bwMode="auto">
                <a:xfrm>
                  <a:off x="6654951" y="2465210"/>
                  <a:ext cx="0" cy="333375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n-US" kern="1200" dirty="0"/>
                </a:p>
              </p:txBody>
            </p:sp>
            <p:sp>
              <p:nvSpPr>
                <p:cNvPr id="223" name="Line 56"/>
                <p:cNvSpPr>
                  <a:spLocks noChangeShapeType="1"/>
                </p:cNvSpPr>
                <p:nvPr/>
              </p:nvSpPr>
              <p:spPr bwMode="auto">
                <a:xfrm>
                  <a:off x="6988326" y="2465210"/>
                  <a:ext cx="0" cy="333375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n-US" kern="1200" dirty="0"/>
                </a:p>
              </p:txBody>
            </p:sp>
            <p:sp>
              <p:nvSpPr>
                <p:cNvPr id="224" name="Line 57"/>
                <p:cNvSpPr>
                  <a:spLocks noChangeShapeType="1"/>
                </p:cNvSpPr>
                <p:nvPr/>
              </p:nvSpPr>
              <p:spPr bwMode="auto">
                <a:xfrm>
                  <a:off x="7320113" y="2465210"/>
                  <a:ext cx="0" cy="333375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n-US" kern="1200" dirty="0"/>
                </a:p>
              </p:txBody>
            </p:sp>
            <p:sp>
              <p:nvSpPr>
                <p:cNvPr id="225" name="Line 58"/>
                <p:cNvSpPr>
                  <a:spLocks noChangeShapeType="1"/>
                </p:cNvSpPr>
                <p:nvPr/>
              </p:nvSpPr>
              <p:spPr bwMode="auto">
                <a:xfrm>
                  <a:off x="7653488" y="2465210"/>
                  <a:ext cx="0" cy="333375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n-US" kern="1200" dirty="0"/>
                </a:p>
              </p:txBody>
            </p:sp>
            <p:sp>
              <p:nvSpPr>
                <p:cNvPr id="226" name="Oval 225"/>
                <p:cNvSpPr>
                  <a:spLocks noChangeArrowheads="1"/>
                </p:cNvSpPr>
                <p:nvPr/>
              </p:nvSpPr>
              <p:spPr bwMode="auto">
                <a:xfrm>
                  <a:off x="5908826" y="2385835"/>
                  <a:ext cx="160338" cy="160338"/>
                </a:xfrm>
                <a:prstGeom prst="ellipse">
                  <a:avLst/>
                </a:prstGeom>
                <a:solidFill>
                  <a:srgbClr val="0C6D9C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kern="1200" dirty="0"/>
                </a:p>
              </p:txBody>
            </p:sp>
            <p:sp>
              <p:nvSpPr>
                <p:cNvPr id="227" name="Oval 226"/>
                <p:cNvSpPr>
                  <a:spLocks noChangeArrowheads="1"/>
                </p:cNvSpPr>
                <p:nvPr/>
              </p:nvSpPr>
              <p:spPr bwMode="auto">
                <a:xfrm>
                  <a:off x="6242201" y="2385835"/>
                  <a:ext cx="160338" cy="160338"/>
                </a:xfrm>
                <a:prstGeom prst="ellipse">
                  <a:avLst/>
                </a:prstGeom>
                <a:solidFill>
                  <a:srgbClr val="0C6D9C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kern="1200" dirty="0"/>
                </a:p>
              </p:txBody>
            </p:sp>
            <p:sp>
              <p:nvSpPr>
                <p:cNvPr id="228" name="Oval 227"/>
                <p:cNvSpPr>
                  <a:spLocks noChangeArrowheads="1"/>
                </p:cNvSpPr>
                <p:nvPr/>
              </p:nvSpPr>
              <p:spPr bwMode="auto">
                <a:xfrm>
                  <a:off x="6575576" y="2385835"/>
                  <a:ext cx="160338" cy="160338"/>
                </a:xfrm>
                <a:prstGeom prst="ellipse">
                  <a:avLst/>
                </a:prstGeom>
                <a:solidFill>
                  <a:srgbClr val="0C6D9C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kern="1200" dirty="0"/>
                </a:p>
              </p:txBody>
            </p:sp>
            <p:sp>
              <p:nvSpPr>
                <p:cNvPr id="229" name="Oval 228"/>
                <p:cNvSpPr>
                  <a:spLocks noChangeArrowheads="1"/>
                </p:cNvSpPr>
                <p:nvPr/>
              </p:nvSpPr>
              <p:spPr bwMode="auto">
                <a:xfrm>
                  <a:off x="6908951" y="2385835"/>
                  <a:ext cx="158750" cy="160338"/>
                </a:xfrm>
                <a:prstGeom prst="ellipse">
                  <a:avLst/>
                </a:prstGeom>
                <a:solidFill>
                  <a:srgbClr val="0C6D9C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kern="1200" dirty="0"/>
                </a:p>
              </p:txBody>
            </p:sp>
            <p:sp>
              <p:nvSpPr>
                <p:cNvPr id="230" name="Oval 229"/>
                <p:cNvSpPr>
                  <a:spLocks noChangeArrowheads="1"/>
                </p:cNvSpPr>
                <p:nvPr/>
              </p:nvSpPr>
              <p:spPr bwMode="auto">
                <a:xfrm>
                  <a:off x="7239151" y="2385835"/>
                  <a:ext cx="161925" cy="160338"/>
                </a:xfrm>
                <a:prstGeom prst="ellipse">
                  <a:avLst/>
                </a:prstGeom>
                <a:solidFill>
                  <a:srgbClr val="0C6D9C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kern="1200" dirty="0"/>
                </a:p>
              </p:txBody>
            </p:sp>
            <p:sp>
              <p:nvSpPr>
                <p:cNvPr id="231" name="Oval 230"/>
                <p:cNvSpPr>
                  <a:spLocks noChangeArrowheads="1"/>
                </p:cNvSpPr>
                <p:nvPr/>
              </p:nvSpPr>
              <p:spPr bwMode="auto">
                <a:xfrm>
                  <a:off x="7572526" y="2385835"/>
                  <a:ext cx="161925" cy="160338"/>
                </a:xfrm>
                <a:prstGeom prst="ellipse">
                  <a:avLst/>
                </a:prstGeom>
                <a:solidFill>
                  <a:srgbClr val="0C6D9C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kern="1200" dirty="0"/>
                </a:p>
              </p:txBody>
            </p:sp>
            <p:sp>
              <p:nvSpPr>
                <p:cNvPr id="232" name="Line 15"/>
                <p:cNvSpPr>
                  <a:spLocks noChangeShapeType="1"/>
                </p:cNvSpPr>
                <p:nvPr/>
              </p:nvSpPr>
              <p:spPr bwMode="auto">
                <a:xfrm>
                  <a:off x="7989260" y="4507477"/>
                  <a:ext cx="0" cy="333375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n-US" kern="1200" dirty="0"/>
                </a:p>
              </p:txBody>
            </p:sp>
            <p:sp>
              <p:nvSpPr>
                <p:cNvPr id="233" name="Line 20"/>
                <p:cNvSpPr>
                  <a:spLocks noChangeShapeType="1"/>
                </p:cNvSpPr>
                <p:nvPr/>
              </p:nvSpPr>
              <p:spPr bwMode="auto">
                <a:xfrm>
                  <a:off x="7657790" y="4848790"/>
                  <a:ext cx="333375" cy="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n-US" kern="1200" dirty="0"/>
                </a:p>
              </p:txBody>
            </p:sp>
            <p:sp>
              <p:nvSpPr>
                <p:cNvPr id="234" name="Oval 233"/>
                <p:cNvSpPr>
                  <a:spLocks noChangeArrowheads="1"/>
                </p:cNvSpPr>
                <p:nvPr/>
              </p:nvSpPr>
              <p:spPr bwMode="auto">
                <a:xfrm>
                  <a:off x="7910203" y="4769415"/>
                  <a:ext cx="161925" cy="160338"/>
                </a:xfrm>
                <a:prstGeom prst="ellipse">
                  <a:avLst/>
                </a:prstGeom>
                <a:solidFill>
                  <a:srgbClr val="0C6D9C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kern="1200" dirty="0"/>
                </a:p>
              </p:txBody>
            </p:sp>
            <p:sp>
              <p:nvSpPr>
                <p:cNvPr id="235" name="Line 15"/>
                <p:cNvSpPr>
                  <a:spLocks noChangeShapeType="1"/>
                </p:cNvSpPr>
                <p:nvPr/>
              </p:nvSpPr>
              <p:spPr bwMode="auto">
                <a:xfrm>
                  <a:off x="7988943" y="4149337"/>
                  <a:ext cx="0" cy="333375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n-US" kern="1200" dirty="0"/>
                </a:p>
              </p:txBody>
            </p:sp>
            <p:sp>
              <p:nvSpPr>
                <p:cNvPr id="236" name="Line 20"/>
                <p:cNvSpPr>
                  <a:spLocks noChangeShapeType="1"/>
                </p:cNvSpPr>
                <p:nvPr/>
              </p:nvSpPr>
              <p:spPr bwMode="auto">
                <a:xfrm>
                  <a:off x="7657473" y="4490650"/>
                  <a:ext cx="333375" cy="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n-US" kern="1200" dirty="0"/>
                </a:p>
              </p:txBody>
            </p:sp>
            <p:sp>
              <p:nvSpPr>
                <p:cNvPr id="237" name="Oval 236"/>
                <p:cNvSpPr>
                  <a:spLocks noChangeArrowheads="1"/>
                </p:cNvSpPr>
                <p:nvPr/>
              </p:nvSpPr>
              <p:spPr bwMode="auto">
                <a:xfrm>
                  <a:off x="7909886" y="4411275"/>
                  <a:ext cx="161925" cy="160338"/>
                </a:xfrm>
                <a:prstGeom prst="ellipse">
                  <a:avLst/>
                </a:prstGeom>
                <a:solidFill>
                  <a:srgbClr val="0C6D9C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kern="1200" dirty="0"/>
                </a:p>
              </p:txBody>
            </p:sp>
            <p:sp>
              <p:nvSpPr>
                <p:cNvPr id="238" name="Line 36"/>
                <p:cNvSpPr>
                  <a:spLocks noChangeShapeType="1"/>
                </p:cNvSpPr>
                <p:nvPr/>
              </p:nvSpPr>
              <p:spPr bwMode="auto">
                <a:xfrm>
                  <a:off x="7657473" y="3134925"/>
                  <a:ext cx="333375" cy="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n-US" kern="1200" dirty="0"/>
                </a:p>
              </p:txBody>
            </p:sp>
            <p:sp>
              <p:nvSpPr>
                <p:cNvPr id="239" name="Line 41"/>
                <p:cNvSpPr>
                  <a:spLocks noChangeShapeType="1"/>
                </p:cNvSpPr>
                <p:nvPr/>
              </p:nvSpPr>
              <p:spPr bwMode="auto">
                <a:xfrm>
                  <a:off x="7657473" y="3466712"/>
                  <a:ext cx="333375" cy="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n-US" kern="1200" dirty="0"/>
                </a:p>
              </p:txBody>
            </p:sp>
            <p:sp>
              <p:nvSpPr>
                <p:cNvPr id="240" name="Line 46"/>
                <p:cNvSpPr>
                  <a:spLocks noChangeShapeType="1"/>
                </p:cNvSpPr>
                <p:nvPr/>
              </p:nvSpPr>
              <p:spPr bwMode="auto">
                <a:xfrm>
                  <a:off x="7657473" y="3800087"/>
                  <a:ext cx="333375" cy="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n-US" kern="1200" dirty="0"/>
                </a:p>
              </p:txBody>
            </p:sp>
            <p:sp>
              <p:nvSpPr>
                <p:cNvPr id="241" name="Line 52"/>
                <p:cNvSpPr>
                  <a:spLocks noChangeShapeType="1"/>
                </p:cNvSpPr>
                <p:nvPr/>
              </p:nvSpPr>
              <p:spPr bwMode="auto">
                <a:xfrm>
                  <a:off x="7990848" y="3800087"/>
                  <a:ext cx="0" cy="333375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n-US" kern="1200" dirty="0"/>
                </a:p>
              </p:txBody>
            </p:sp>
            <p:sp>
              <p:nvSpPr>
                <p:cNvPr id="242" name="Line 58"/>
                <p:cNvSpPr>
                  <a:spLocks noChangeShapeType="1"/>
                </p:cNvSpPr>
                <p:nvPr/>
              </p:nvSpPr>
              <p:spPr bwMode="auto">
                <a:xfrm>
                  <a:off x="7990848" y="2801550"/>
                  <a:ext cx="0" cy="333375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n-US" kern="1200" dirty="0"/>
                </a:p>
              </p:txBody>
            </p:sp>
            <p:sp>
              <p:nvSpPr>
                <p:cNvPr id="243" name="Line 64"/>
                <p:cNvSpPr>
                  <a:spLocks noChangeShapeType="1"/>
                </p:cNvSpPr>
                <p:nvPr/>
              </p:nvSpPr>
              <p:spPr bwMode="auto">
                <a:xfrm>
                  <a:off x="7990848" y="3134925"/>
                  <a:ext cx="0" cy="331788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n-US" kern="1200" dirty="0"/>
                </a:p>
              </p:txBody>
            </p:sp>
            <p:sp>
              <p:nvSpPr>
                <p:cNvPr id="244" name="Line 70"/>
                <p:cNvSpPr>
                  <a:spLocks noChangeShapeType="1"/>
                </p:cNvSpPr>
                <p:nvPr/>
              </p:nvSpPr>
              <p:spPr bwMode="auto">
                <a:xfrm>
                  <a:off x="7990848" y="3466712"/>
                  <a:ext cx="0" cy="333375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n-US" kern="1200" dirty="0"/>
                </a:p>
              </p:txBody>
            </p:sp>
            <p:sp>
              <p:nvSpPr>
                <p:cNvPr id="245" name="Line 75"/>
                <p:cNvSpPr>
                  <a:spLocks noChangeShapeType="1"/>
                </p:cNvSpPr>
                <p:nvPr/>
              </p:nvSpPr>
              <p:spPr bwMode="auto">
                <a:xfrm>
                  <a:off x="7657473" y="4133462"/>
                  <a:ext cx="333375" cy="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n-US" kern="1200" dirty="0"/>
                </a:p>
              </p:txBody>
            </p:sp>
            <p:sp>
              <p:nvSpPr>
                <p:cNvPr id="246" name="Oval 245"/>
                <p:cNvSpPr>
                  <a:spLocks noChangeArrowheads="1"/>
                </p:cNvSpPr>
                <p:nvPr/>
              </p:nvSpPr>
              <p:spPr bwMode="auto">
                <a:xfrm>
                  <a:off x="7909886" y="2722175"/>
                  <a:ext cx="161925" cy="160338"/>
                </a:xfrm>
                <a:prstGeom prst="ellipse">
                  <a:avLst/>
                </a:prstGeom>
                <a:solidFill>
                  <a:srgbClr val="0C6D9C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kern="1200" dirty="0"/>
                </a:p>
              </p:txBody>
            </p:sp>
            <p:sp>
              <p:nvSpPr>
                <p:cNvPr id="247" name="Oval 246"/>
                <p:cNvSpPr>
                  <a:spLocks noChangeArrowheads="1"/>
                </p:cNvSpPr>
                <p:nvPr/>
              </p:nvSpPr>
              <p:spPr bwMode="auto">
                <a:xfrm>
                  <a:off x="7909886" y="3053962"/>
                  <a:ext cx="161925" cy="160338"/>
                </a:xfrm>
                <a:prstGeom prst="ellipse">
                  <a:avLst/>
                </a:prstGeom>
                <a:solidFill>
                  <a:srgbClr val="0C6D9C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kern="1200" dirty="0"/>
                </a:p>
              </p:txBody>
            </p:sp>
            <p:sp>
              <p:nvSpPr>
                <p:cNvPr id="248" name="Oval 247"/>
                <p:cNvSpPr>
                  <a:spLocks noChangeArrowheads="1"/>
                </p:cNvSpPr>
                <p:nvPr/>
              </p:nvSpPr>
              <p:spPr bwMode="auto">
                <a:xfrm>
                  <a:off x="7909886" y="3387337"/>
                  <a:ext cx="161925" cy="160338"/>
                </a:xfrm>
                <a:prstGeom prst="ellipse">
                  <a:avLst/>
                </a:prstGeom>
                <a:solidFill>
                  <a:srgbClr val="0C6D9C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kern="1200" dirty="0"/>
                </a:p>
              </p:txBody>
            </p:sp>
            <p:sp>
              <p:nvSpPr>
                <p:cNvPr id="249" name="Oval 248"/>
                <p:cNvSpPr>
                  <a:spLocks noChangeArrowheads="1"/>
                </p:cNvSpPr>
                <p:nvPr/>
              </p:nvSpPr>
              <p:spPr bwMode="auto">
                <a:xfrm>
                  <a:off x="7909886" y="3719125"/>
                  <a:ext cx="161925" cy="160338"/>
                </a:xfrm>
                <a:prstGeom prst="ellipse">
                  <a:avLst/>
                </a:prstGeom>
                <a:solidFill>
                  <a:srgbClr val="0C6D9C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kern="1200" dirty="0"/>
                </a:p>
              </p:txBody>
            </p:sp>
            <p:sp>
              <p:nvSpPr>
                <p:cNvPr id="250" name="Oval 249"/>
                <p:cNvSpPr>
                  <a:spLocks noChangeArrowheads="1"/>
                </p:cNvSpPr>
                <p:nvPr/>
              </p:nvSpPr>
              <p:spPr bwMode="auto">
                <a:xfrm>
                  <a:off x="7909886" y="4052500"/>
                  <a:ext cx="161925" cy="160338"/>
                </a:xfrm>
                <a:prstGeom prst="ellipse">
                  <a:avLst/>
                </a:prstGeom>
                <a:solidFill>
                  <a:srgbClr val="0C6D9C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kern="1200" dirty="0"/>
                </a:p>
              </p:txBody>
            </p:sp>
            <p:sp>
              <p:nvSpPr>
                <p:cNvPr id="251" name="Line 10"/>
                <p:cNvSpPr>
                  <a:spLocks noChangeShapeType="1"/>
                </p:cNvSpPr>
                <p:nvPr/>
              </p:nvSpPr>
              <p:spPr bwMode="auto">
                <a:xfrm>
                  <a:off x="5654559" y="4511610"/>
                  <a:ext cx="0" cy="333375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n-US" kern="1200" dirty="0"/>
                </a:p>
              </p:txBody>
            </p:sp>
            <p:sp>
              <p:nvSpPr>
                <p:cNvPr id="252" name="Line 16"/>
                <p:cNvSpPr>
                  <a:spLocks noChangeShapeType="1"/>
                </p:cNvSpPr>
                <p:nvPr/>
              </p:nvSpPr>
              <p:spPr bwMode="auto">
                <a:xfrm>
                  <a:off x="5656464" y="4852923"/>
                  <a:ext cx="331788" cy="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n-US" kern="1200" dirty="0"/>
                </a:p>
              </p:txBody>
            </p:sp>
            <p:sp>
              <p:nvSpPr>
                <p:cNvPr id="253" name="Oval 252"/>
                <p:cNvSpPr>
                  <a:spLocks noChangeArrowheads="1"/>
                </p:cNvSpPr>
                <p:nvPr/>
              </p:nvSpPr>
              <p:spPr bwMode="auto">
                <a:xfrm>
                  <a:off x="5575502" y="4773548"/>
                  <a:ext cx="160338" cy="160338"/>
                </a:xfrm>
                <a:prstGeom prst="ellipse">
                  <a:avLst/>
                </a:prstGeom>
                <a:solidFill>
                  <a:srgbClr val="0C6D9C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kern="1200" dirty="0"/>
                </a:p>
              </p:txBody>
            </p:sp>
            <p:sp>
              <p:nvSpPr>
                <p:cNvPr id="254" name="Line 10"/>
                <p:cNvSpPr>
                  <a:spLocks noChangeShapeType="1"/>
                </p:cNvSpPr>
                <p:nvPr/>
              </p:nvSpPr>
              <p:spPr bwMode="auto">
                <a:xfrm>
                  <a:off x="5985269" y="4507865"/>
                  <a:ext cx="0" cy="333375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n-US" kern="1200" dirty="0"/>
                </a:p>
              </p:txBody>
            </p:sp>
            <p:sp>
              <p:nvSpPr>
                <p:cNvPr id="255" name="Line 11"/>
                <p:cNvSpPr>
                  <a:spLocks noChangeShapeType="1"/>
                </p:cNvSpPr>
                <p:nvPr/>
              </p:nvSpPr>
              <p:spPr bwMode="auto">
                <a:xfrm>
                  <a:off x="6318644" y="4507865"/>
                  <a:ext cx="0" cy="333375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n-US" kern="1200" dirty="0"/>
                </a:p>
              </p:txBody>
            </p:sp>
            <p:sp>
              <p:nvSpPr>
                <p:cNvPr id="256" name="Line 12"/>
                <p:cNvSpPr>
                  <a:spLocks noChangeShapeType="1"/>
                </p:cNvSpPr>
                <p:nvPr/>
              </p:nvSpPr>
              <p:spPr bwMode="auto">
                <a:xfrm>
                  <a:off x="6652019" y="4507865"/>
                  <a:ext cx="0" cy="333375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n-US" kern="1200" dirty="0"/>
                </a:p>
              </p:txBody>
            </p:sp>
            <p:sp>
              <p:nvSpPr>
                <p:cNvPr id="257" name="Line 13"/>
                <p:cNvSpPr>
                  <a:spLocks noChangeShapeType="1"/>
                </p:cNvSpPr>
                <p:nvPr/>
              </p:nvSpPr>
              <p:spPr bwMode="auto">
                <a:xfrm>
                  <a:off x="6985394" y="4507865"/>
                  <a:ext cx="0" cy="333375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n-US" kern="1200" dirty="0"/>
                </a:p>
              </p:txBody>
            </p:sp>
            <p:sp>
              <p:nvSpPr>
                <p:cNvPr id="258" name="Line 14"/>
                <p:cNvSpPr>
                  <a:spLocks noChangeShapeType="1"/>
                </p:cNvSpPr>
                <p:nvPr/>
              </p:nvSpPr>
              <p:spPr bwMode="auto">
                <a:xfrm>
                  <a:off x="7315594" y="4507865"/>
                  <a:ext cx="0" cy="333375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n-US" kern="1200" dirty="0"/>
                </a:p>
              </p:txBody>
            </p:sp>
            <p:sp>
              <p:nvSpPr>
                <p:cNvPr id="259" name="Line 15"/>
                <p:cNvSpPr>
                  <a:spLocks noChangeShapeType="1"/>
                </p:cNvSpPr>
                <p:nvPr/>
              </p:nvSpPr>
              <p:spPr bwMode="auto">
                <a:xfrm>
                  <a:off x="7648969" y="4507865"/>
                  <a:ext cx="0" cy="333375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n-US" kern="1200" dirty="0"/>
                </a:p>
              </p:txBody>
            </p:sp>
            <p:sp>
              <p:nvSpPr>
                <p:cNvPr id="260" name="Line 16"/>
                <p:cNvSpPr>
                  <a:spLocks noChangeShapeType="1"/>
                </p:cNvSpPr>
                <p:nvPr/>
              </p:nvSpPr>
              <p:spPr bwMode="auto">
                <a:xfrm>
                  <a:off x="5987174" y="4849178"/>
                  <a:ext cx="331788" cy="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n-US" kern="1200" dirty="0"/>
                </a:p>
              </p:txBody>
            </p:sp>
            <p:sp>
              <p:nvSpPr>
                <p:cNvPr id="261" name="Line 17"/>
                <p:cNvSpPr>
                  <a:spLocks noChangeShapeType="1"/>
                </p:cNvSpPr>
                <p:nvPr/>
              </p:nvSpPr>
              <p:spPr bwMode="auto">
                <a:xfrm>
                  <a:off x="6318962" y="4849178"/>
                  <a:ext cx="333375" cy="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n-US" kern="1200" dirty="0"/>
                </a:p>
              </p:txBody>
            </p:sp>
            <p:sp>
              <p:nvSpPr>
                <p:cNvPr id="262" name="Line 18"/>
                <p:cNvSpPr>
                  <a:spLocks noChangeShapeType="1"/>
                </p:cNvSpPr>
                <p:nvPr/>
              </p:nvSpPr>
              <p:spPr bwMode="auto">
                <a:xfrm>
                  <a:off x="6652337" y="4849178"/>
                  <a:ext cx="333375" cy="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n-US" kern="1200" dirty="0"/>
                </a:p>
              </p:txBody>
            </p:sp>
            <p:sp>
              <p:nvSpPr>
                <p:cNvPr id="263" name="Line 19"/>
                <p:cNvSpPr>
                  <a:spLocks noChangeShapeType="1"/>
                </p:cNvSpPr>
                <p:nvPr/>
              </p:nvSpPr>
              <p:spPr bwMode="auto">
                <a:xfrm>
                  <a:off x="6985712" y="4849178"/>
                  <a:ext cx="331788" cy="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n-US" kern="1200" dirty="0"/>
                </a:p>
              </p:txBody>
            </p:sp>
            <p:sp>
              <p:nvSpPr>
                <p:cNvPr id="264" name="Line 20"/>
                <p:cNvSpPr>
                  <a:spLocks noChangeShapeType="1"/>
                </p:cNvSpPr>
                <p:nvPr/>
              </p:nvSpPr>
              <p:spPr bwMode="auto">
                <a:xfrm>
                  <a:off x="7317499" y="4849178"/>
                  <a:ext cx="333375" cy="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n-US" kern="1200" dirty="0"/>
                </a:p>
              </p:txBody>
            </p:sp>
            <p:sp>
              <p:nvSpPr>
                <p:cNvPr id="265" name="Oval 264"/>
                <p:cNvSpPr>
                  <a:spLocks noChangeArrowheads="1"/>
                </p:cNvSpPr>
                <p:nvPr/>
              </p:nvSpPr>
              <p:spPr bwMode="auto">
                <a:xfrm>
                  <a:off x="5906212" y="4769803"/>
                  <a:ext cx="160338" cy="160338"/>
                </a:xfrm>
                <a:prstGeom prst="ellipse">
                  <a:avLst/>
                </a:prstGeom>
                <a:solidFill>
                  <a:srgbClr val="0C6D9C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kern="1200" dirty="0"/>
                </a:p>
              </p:txBody>
            </p:sp>
            <p:sp>
              <p:nvSpPr>
                <p:cNvPr id="266" name="Oval 265"/>
                <p:cNvSpPr>
                  <a:spLocks noChangeArrowheads="1"/>
                </p:cNvSpPr>
                <p:nvPr/>
              </p:nvSpPr>
              <p:spPr bwMode="auto">
                <a:xfrm>
                  <a:off x="6239587" y="4769803"/>
                  <a:ext cx="160338" cy="160338"/>
                </a:xfrm>
                <a:prstGeom prst="ellipse">
                  <a:avLst/>
                </a:prstGeom>
                <a:solidFill>
                  <a:srgbClr val="0C6D9C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kern="1200" dirty="0"/>
                </a:p>
              </p:txBody>
            </p:sp>
            <p:sp>
              <p:nvSpPr>
                <p:cNvPr id="267" name="Oval 266"/>
                <p:cNvSpPr>
                  <a:spLocks noChangeArrowheads="1"/>
                </p:cNvSpPr>
                <p:nvPr/>
              </p:nvSpPr>
              <p:spPr bwMode="auto">
                <a:xfrm>
                  <a:off x="6572962" y="4769803"/>
                  <a:ext cx="160338" cy="160338"/>
                </a:xfrm>
                <a:prstGeom prst="ellipse">
                  <a:avLst/>
                </a:prstGeom>
                <a:solidFill>
                  <a:srgbClr val="0C6D9C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kern="1200" dirty="0"/>
                </a:p>
              </p:txBody>
            </p:sp>
            <p:sp>
              <p:nvSpPr>
                <p:cNvPr id="268" name="Oval 267"/>
                <p:cNvSpPr>
                  <a:spLocks noChangeArrowheads="1"/>
                </p:cNvSpPr>
                <p:nvPr/>
              </p:nvSpPr>
              <p:spPr bwMode="auto">
                <a:xfrm>
                  <a:off x="6906337" y="4769803"/>
                  <a:ext cx="158750" cy="160338"/>
                </a:xfrm>
                <a:prstGeom prst="ellipse">
                  <a:avLst/>
                </a:prstGeom>
                <a:solidFill>
                  <a:srgbClr val="0C6D9C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kern="1200" dirty="0"/>
                </a:p>
              </p:txBody>
            </p:sp>
            <p:sp>
              <p:nvSpPr>
                <p:cNvPr id="269" name="Oval 268"/>
                <p:cNvSpPr>
                  <a:spLocks noChangeArrowheads="1"/>
                </p:cNvSpPr>
                <p:nvPr/>
              </p:nvSpPr>
              <p:spPr bwMode="auto">
                <a:xfrm>
                  <a:off x="7236537" y="4769803"/>
                  <a:ext cx="161925" cy="160338"/>
                </a:xfrm>
                <a:prstGeom prst="ellipse">
                  <a:avLst/>
                </a:prstGeom>
                <a:solidFill>
                  <a:srgbClr val="0C6D9C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kern="1200" dirty="0"/>
                </a:p>
              </p:txBody>
            </p:sp>
            <p:sp>
              <p:nvSpPr>
                <p:cNvPr id="270" name="Oval 269"/>
                <p:cNvSpPr>
                  <a:spLocks noChangeArrowheads="1"/>
                </p:cNvSpPr>
                <p:nvPr/>
              </p:nvSpPr>
              <p:spPr bwMode="auto">
                <a:xfrm>
                  <a:off x="7569912" y="4769803"/>
                  <a:ext cx="161925" cy="160338"/>
                </a:xfrm>
                <a:prstGeom prst="ellipse">
                  <a:avLst/>
                </a:prstGeom>
                <a:solidFill>
                  <a:srgbClr val="0C6D9C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kern="1200" dirty="0"/>
                </a:p>
              </p:txBody>
            </p:sp>
            <p:sp>
              <p:nvSpPr>
                <p:cNvPr id="271" name="Line 10"/>
                <p:cNvSpPr>
                  <a:spLocks noChangeShapeType="1"/>
                </p:cNvSpPr>
                <p:nvPr/>
              </p:nvSpPr>
              <p:spPr bwMode="auto">
                <a:xfrm>
                  <a:off x="5654242" y="4153470"/>
                  <a:ext cx="0" cy="333375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n-US" kern="1200" dirty="0"/>
                </a:p>
              </p:txBody>
            </p:sp>
            <p:sp>
              <p:nvSpPr>
                <p:cNvPr id="272" name="Line 16"/>
                <p:cNvSpPr>
                  <a:spLocks noChangeShapeType="1"/>
                </p:cNvSpPr>
                <p:nvPr/>
              </p:nvSpPr>
              <p:spPr bwMode="auto">
                <a:xfrm>
                  <a:off x="5656147" y="4494783"/>
                  <a:ext cx="331788" cy="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n-US" kern="1200" dirty="0"/>
                </a:p>
              </p:txBody>
            </p:sp>
            <p:sp>
              <p:nvSpPr>
                <p:cNvPr id="273" name="Oval 272"/>
                <p:cNvSpPr>
                  <a:spLocks noChangeArrowheads="1"/>
                </p:cNvSpPr>
                <p:nvPr/>
              </p:nvSpPr>
              <p:spPr bwMode="auto">
                <a:xfrm>
                  <a:off x="5575185" y="4415408"/>
                  <a:ext cx="160338" cy="160338"/>
                </a:xfrm>
                <a:prstGeom prst="ellipse">
                  <a:avLst/>
                </a:prstGeom>
                <a:solidFill>
                  <a:srgbClr val="0C6D9C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kern="1200" dirty="0"/>
                </a:p>
              </p:txBody>
            </p:sp>
            <p:sp>
              <p:nvSpPr>
                <p:cNvPr id="274" name="Line 32"/>
                <p:cNvSpPr>
                  <a:spLocks noChangeShapeType="1"/>
                </p:cNvSpPr>
                <p:nvPr/>
              </p:nvSpPr>
              <p:spPr bwMode="auto">
                <a:xfrm>
                  <a:off x="5656147" y="3139058"/>
                  <a:ext cx="331788" cy="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n-US" kern="1200" dirty="0"/>
                </a:p>
              </p:txBody>
            </p:sp>
            <p:sp>
              <p:nvSpPr>
                <p:cNvPr id="275" name="Line 37"/>
                <p:cNvSpPr>
                  <a:spLocks noChangeShapeType="1"/>
                </p:cNvSpPr>
                <p:nvPr/>
              </p:nvSpPr>
              <p:spPr bwMode="auto">
                <a:xfrm>
                  <a:off x="5656147" y="3470845"/>
                  <a:ext cx="331788" cy="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n-US" kern="1200" dirty="0"/>
                </a:p>
              </p:txBody>
            </p:sp>
            <p:sp>
              <p:nvSpPr>
                <p:cNvPr id="276" name="Line 42"/>
                <p:cNvSpPr>
                  <a:spLocks noChangeShapeType="1"/>
                </p:cNvSpPr>
                <p:nvPr/>
              </p:nvSpPr>
              <p:spPr bwMode="auto">
                <a:xfrm>
                  <a:off x="5656147" y="3804220"/>
                  <a:ext cx="331788" cy="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n-US" kern="1200" dirty="0"/>
                </a:p>
              </p:txBody>
            </p:sp>
            <p:sp>
              <p:nvSpPr>
                <p:cNvPr id="277" name="Line 47"/>
                <p:cNvSpPr>
                  <a:spLocks noChangeShapeType="1"/>
                </p:cNvSpPr>
                <p:nvPr/>
              </p:nvSpPr>
              <p:spPr bwMode="auto">
                <a:xfrm>
                  <a:off x="5656147" y="3804220"/>
                  <a:ext cx="0" cy="333375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n-US" kern="1200" dirty="0"/>
                </a:p>
              </p:txBody>
            </p:sp>
            <p:sp>
              <p:nvSpPr>
                <p:cNvPr id="278" name="Line 53"/>
                <p:cNvSpPr>
                  <a:spLocks noChangeShapeType="1"/>
                </p:cNvSpPr>
                <p:nvPr/>
              </p:nvSpPr>
              <p:spPr bwMode="auto">
                <a:xfrm>
                  <a:off x="5656147" y="2805683"/>
                  <a:ext cx="0" cy="333375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n-US" kern="1200" dirty="0"/>
                </a:p>
              </p:txBody>
            </p:sp>
            <p:sp>
              <p:nvSpPr>
                <p:cNvPr id="279" name="Line 59"/>
                <p:cNvSpPr>
                  <a:spLocks noChangeShapeType="1"/>
                </p:cNvSpPr>
                <p:nvPr/>
              </p:nvSpPr>
              <p:spPr bwMode="auto">
                <a:xfrm>
                  <a:off x="5656147" y="3139058"/>
                  <a:ext cx="0" cy="331788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n-US" kern="1200" dirty="0"/>
                </a:p>
              </p:txBody>
            </p:sp>
            <p:sp>
              <p:nvSpPr>
                <p:cNvPr id="280" name="Line 65"/>
                <p:cNvSpPr>
                  <a:spLocks noChangeShapeType="1"/>
                </p:cNvSpPr>
                <p:nvPr/>
              </p:nvSpPr>
              <p:spPr bwMode="auto">
                <a:xfrm>
                  <a:off x="5656147" y="3470845"/>
                  <a:ext cx="0" cy="333375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n-US" kern="1200" dirty="0"/>
                </a:p>
              </p:txBody>
            </p:sp>
            <p:sp>
              <p:nvSpPr>
                <p:cNvPr id="281" name="Line 71"/>
                <p:cNvSpPr>
                  <a:spLocks noChangeShapeType="1"/>
                </p:cNvSpPr>
                <p:nvPr/>
              </p:nvSpPr>
              <p:spPr bwMode="auto">
                <a:xfrm>
                  <a:off x="5656147" y="4137595"/>
                  <a:ext cx="331788" cy="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n-US" kern="1200" dirty="0"/>
                </a:p>
              </p:txBody>
            </p:sp>
            <p:sp>
              <p:nvSpPr>
                <p:cNvPr id="282" name="Oval 281"/>
                <p:cNvSpPr>
                  <a:spLocks noChangeArrowheads="1"/>
                </p:cNvSpPr>
                <p:nvPr/>
              </p:nvSpPr>
              <p:spPr bwMode="auto">
                <a:xfrm>
                  <a:off x="5575185" y="2726308"/>
                  <a:ext cx="160338" cy="160338"/>
                </a:xfrm>
                <a:prstGeom prst="ellipse">
                  <a:avLst/>
                </a:prstGeom>
                <a:solidFill>
                  <a:srgbClr val="0C6D9C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kern="1200" dirty="0"/>
                </a:p>
              </p:txBody>
            </p:sp>
            <p:sp>
              <p:nvSpPr>
                <p:cNvPr id="283" name="Oval 282"/>
                <p:cNvSpPr>
                  <a:spLocks noChangeArrowheads="1"/>
                </p:cNvSpPr>
                <p:nvPr/>
              </p:nvSpPr>
              <p:spPr bwMode="auto">
                <a:xfrm>
                  <a:off x="5575185" y="3058095"/>
                  <a:ext cx="160338" cy="160338"/>
                </a:xfrm>
                <a:prstGeom prst="ellipse">
                  <a:avLst/>
                </a:prstGeom>
                <a:solidFill>
                  <a:srgbClr val="0C6D9C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kern="1200" dirty="0"/>
                </a:p>
              </p:txBody>
            </p:sp>
            <p:sp>
              <p:nvSpPr>
                <p:cNvPr id="284" name="Oval 283"/>
                <p:cNvSpPr>
                  <a:spLocks noChangeArrowheads="1"/>
                </p:cNvSpPr>
                <p:nvPr/>
              </p:nvSpPr>
              <p:spPr bwMode="auto">
                <a:xfrm>
                  <a:off x="5575185" y="3391470"/>
                  <a:ext cx="160338" cy="160338"/>
                </a:xfrm>
                <a:prstGeom prst="ellipse">
                  <a:avLst/>
                </a:prstGeom>
                <a:solidFill>
                  <a:srgbClr val="0C6D9C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kern="1200" dirty="0"/>
                </a:p>
              </p:txBody>
            </p:sp>
            <p:sp>
              <p:nvSpPr>
                <p:cNvPr id="285" name="Oval 284"/>
                <p:cNvSpPr>
                  <a:spLocks noChangeArrowheads="1"/>
                </p:cNvSpPr>
                <p:nvPr/>
              </p:nvSpPr>
              <p:spPr bwMode="auto">
                <a:xfrm>
                  <a:off x="5575185" y="3723258"/>
                  <a:ext cx="160338" cy="160338"/>
                </a:xfrm>
                <a:prstGeom prst="ellipse">
                  <a:avLst/>
                </a:prstGeom>
                <a:solidFill>
                  <a:srgbClr val="0C6D9C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kern="1200" dirty="0"/>
                </a:p>
              </p:txBody>
            </p:sp>
            <p:sp>
              <p:nvSpPr>
                <p:cNvPr id="286" name="Oval 285"/>
                <p:cNvSpPr>
                  <a:spLocks noChangeArrowheads="1"/>
                </p:cNvSpPr>
                <p:nvPr/>
              </p:nvSpPr>
              <p:spPr bwMode="auto">
                <a:xfrm>
                  <a:off x="5575185" y="4056633"/>
                  <a:ext cx="160338" cy="160338"/>
                </a:xfrm>
                <a:prstGeom prst="ellipse">
                  <a:avLst/>
                </a:prstGeom>
                <a:solidFill>
                  <a:srgbClr val="0C6D9C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kern="1200" dirty="0"/>
                </a:p>
              </p:txBody>
            </p:sp>
            <p:sp>
              <p:nvSpPr>
                <p:cNvPr id="287" name="Line 10"/>
                <p:cNvSpPr>
                  <a:spLocks noChangeShapeType="1"/>
                </p:cNvSpPr>
                <p:nvPr/>
              </p:nvSpPr>
              <p:spPr bwMode="auto">
                <a:xfrm>
                  <a:off x="5984952" y="4149725"/>
                  <a:ext cx="0" cy="333375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n-US" kern="1200" dirty="0"/>
                </a:p>
              </p:txBody>
            </p:sp>
            <p:sp>
              <p:nvSpPr>
                <p:cNvPr id="288" name="Line 11"/>
                <p:cNvSpPr>
                  <a:spLocks noChangeShapeType="1"/>
                </p:cNvSpPr>
                <p:nvPr/>
              </p:nvSpPr>
              <p:spPr bwMode="auto">
                <a:xfrm>
                  <a:off x="6318327" y="4149725"/>
                  <a:ext cx="0" cy="333375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n-US" kern="1200" dirty="0"/>
                </a:p>
              </p:txBody>
            </p:sp>
            <p:sp>
              <p:nvSpPr>
                <p:cNvPr id="289" name="Line 12"/>
                <p:cNvSpPr>
                  <a:spLocks noChangeShapeType="1"/>
                </p:cNvSpPr>
                <p:nvPr/>
              </p:nvSpPr>
              <p:spPr bwMode="auto">
                <a:xfrm>
                  <a:off x="6651702" y="4149725"/>
                  <a:ext cx="0" cy="333375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n-US" kern="1200" dirty="0"/>
                </a:p>
              </p:txBody>
            </p:sp>
            <p:sp>
              <p:nvSpPr>
                <p:cNvPr id="290" name="Line 13"/>
                <p:cNvSpPr>
                  <a:spLocks noChangeShapeType="1"/>
                </p:cNvSpPr>
                <p:nvPr/>
              </p:nvSpPr>
              <p:spPr bwMode="auto">
                <a:xfrm>
                  <a:off x="6985077" y="4149725"/>
                  <a:ext cx="0" cy="333375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n-US" kern="1200" dirty="0"/>
                </a:p>
              </p:txBody>
            </p:sp>
            <p:sp>
              <p:nvSpPr>
                <p:cNvPr id="291" name="Line 14"/>
                <p:cNvSpPr>
                  <a:spLocks noChangeShapeType="1"/>
                </p:cNvSpPr>
                <p:nvPr/>
              </p:nvSpPr>
              <p:spPr bwMode="auto">
                <a:xfrm>
                  <a:off x="7315277" y="4149725"/>
                  <a:ext cx="0" cy="333375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n-US" kern="1200" dirty="0"/>
                </a:p>
              </p:txBody>
            </p:sp>
            <p:sp>
              <p:nvSpPr>
                <p:cNvPr id="292" name="Line 15"/>
                <p:cNvSpPr>
                  <a:spLocks noChangeShapeType="1"/>
                </p:cNvSpPr>
                <p:nvPr/>
              </p:nvSpPr>
              <p:spPr bwMode="auto">
                <a:xfrm>
                  <a:off x="7648652" y="4149725"/>
                  <a:ext cx="0" cy="333375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n-US" kern="1200" dirty="0"/>
                </a:p>
              </p:txBody>
            </p:sp>
            <p:sp>
              <p:nvSpPr>
                <p:cNvPr id="293" name="Line 16"/>
                <p:cNvSpPr>
                  <a:spLocks noChangeShapeType="1"/>
                </p:cNvSpPr>
                <p:nvPr/>
              </p:nvSpPr>
              <p:spPr bwMode="auto">
                <a:xfrm>
                  <a:off x="5986857" y="4491038"/>
                  <a:ext cx="331788" cy="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n-US" kern="1200" dirty="0"/>
                </a:p>
              </p:txBody>
            </p:sp>
            <p:sp>
              <p:nvSpPr>
                <p:cNvPr id="294" name="Line 17"/>
                <p:cNvSpPr>
                  <a:spLocks noChangeShapeType="1"/>
                </p:cNvSpPr>
                <p:nvPr/>
              </p:nvSpPr>
              <p:spPr bwMode="auto">
                <a:xfrm>
                  <a:off x="6318645" y="4491038"/>
                  <a:ext cx="333375" cy="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n-US" kern="1200" dirty="0"/>
                </a:p>
              </p:txBody>
            </p:sp>
            <p:sp>
              <p:nvSpPr>
                <p:cNvPr id="295" name="Line 18"/>
                <p:cNvSpPr>
                  <a:spLocks noChangeShapeType="1"/>
                </p:cNvSpPr>
                <p:nvPr/>
              </p:nvSpPr>
              <p:spPr bwMode="auto">
                <a:xfrm>
                  <a:off x="6652020" y="4491038"/>
                  <a:ext cx="333375" cy="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n-US" kern="1200" dirty="0"/>
                </a:p>
              </p:txBody>
            </p:sp>
            <p:sp>
              <p:nvSpPr>
                <p:cNvPr id="296" name="Line 19"/>
                <p:cNvSpPr>
                  <a:spLocks noChangeShapeType="1"/>
                </p:cNvSpPr>
                <p:nvPr/>
              </p:nvSpPr>
              <p:spPr bwMode="auto">
                <a:xfrm>
                  <a:off x="6985395" y="4491038"/>
                  <a:ext cx="331788" cy="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n-US" kern="1200" dirty="0"/>
                </a:p>
              </p:txBody>
            </p:sp>
            <p:sp>
              <p:nvSpPr>
                <p:cNvPr id="297" name="Line 20"/>
                <p:cNvSpPr>
                  <a:spLocks noChangeShapeType="1"/>
                </p:cNvSpPr>
                <p:nvPr/>
              </p:nvSpPr>
              <p:spPr bwMode="auto">
                <a:xfrm>
                  <a:off x="7317182" y="4491038"/>
                  <a:ext cx="333375" cy="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n-US" kern="1200" dirty="0"/>
                </a:p>
              </p:txBody>
            </p:sp>
            <p:sp>
              <p:nvSpPr>
                <p:cNvPr id="298" name="Oval 297"/>
                <p:cNvSpPr>
                  <a:spLocks noChangeArrowheads="1"/>
                </p:cNvSpPr>
                <p:nvPr/>
              </p:nvSpPr>
              <p:spPr bwMode="auto">
                <a:xfrm>
                  <a:off x="5905895" y="4411663"/>
                  <a:ext cx="160338" cy="160338"/>
                </a:xfrm>
                <a:prstGeom prst="ellipse">
                  <a:avLst/>
                </a:prstGeom>
                <a:solidFill>
                  <a:srgbClr val="0C6D9C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kern="1200" dirty="0"/>
                </a:p>
              </p:txBody>
            </p:sp>
            <p:sp>
              <p:nvSpPr>
                <p:cNvPr id="299" name="Oval 298"/>
                <p:cNvSpPr>
                  <a:spLocks noChangeArrowheads="1"/>
                </p:cNvSpPr>
                <p:nvPr/>
              </p:nvSpPr>
              <p:spPr bwMode="auto">
                <a:xfrm>
                  <a:off x="6239270" y="4411663"/>
                  <a:ext cx="160338" cy="160338"/>
                </a:xfrm>
                <a:prstGeom prst="ellipse">
                  <a:avLst/>
                </a:prstGeom>
                <a:solidFill>
                  <a:srgbClr val="0C6D9C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kern="1200" dirty="0"/>
                </a:p>
              </p:txBody>
            </p:sp>
            <p:sp>
              <p:nvSpPr>
                <p:cNvPr id="300" name="Oval 299"/>
                <p:cNvSpPr>
                  <a:spLocks noChangeArrowheads="1"/>
                </p:cNvSpPr>
                <p:nvPr/>
              </p:nvSpPr>
              <p:spPr bwMode="auto">
                <a:xfrm>
                  <a:off x="6572645" y="4411663"/>
                  <a:ext cx="160338" cy="160338"/>
                </a:xfrm>
                <a:prstGeom prst="ellipse">
                  <a:avLst/>
                </a:prstGeom>
                <a:solidFill>
                  <a:srgbClr val="0C6D9C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kern="1200" dirty="0"/>
                </a:p>
              </p:txBody>
            </p:sp>
            <p:sp>
              <p:nvSpPr>
                <p:cNvPr id="301" name="Oval 300"/>
                <p:cNvSpPr>
                  <a:spLocks noChangeArrowheads="1"/>
                </p:cNvSpPr>
                <p:nvPr/>
              </p:nvSpPr>
              <p:spPr bwMode="auto">
                <a:xfrm>
                  <a:off x="6906020" y="4411663"/>
                  <a:ext cx="158750" cy="160338"/>
                </a:xfrm>
                <a:prstGeom prst="ellipse">
                  <a:avLst/>
                </a:prstGeom>
                <a:solidFill>
                  <a:srgbClr val="0C6D9C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kern="1200" dirty="0"/>
                </a:p>
              </p:txBody>
            </p:sp>
            <p:sp>
              <p:nvSpPr>
                <p:cNvPr id="302" name="Oval 301"/>
                <p:cNvSpPr>
                  <a:spLocks noChangeArrowheads="1"/>
                </p:cNvSpPr>
                <p:nvPr/>
              </p:nvSpPr>
              <p:spPr bwMode="auto">
                <a:xfrm>
                  <a:off x="7236220" y="4411663"/>
                  <a:ext cx="161925" cy="160338"/>
                </a:xfrm>
                <a:prstGeom prst="ellipse">
                  <a:avLst/>
                </a:prstGeom>
                <a:solidFill>
                  <a:srgbClr val="0C6D9C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kern="1200" dirty="0"/>
                </a:p>
              </p:txBody>
            </p:sp>
            <p:sp>
              <p:nvSpPr>
                <p:cNvPr id="303" name="Oval 302"/>
                <p:cNvSpPr>
                  <a:spLocks noChangeArrowheads="1"/>
                </p:cNvSpPr>
                <p:nvPr/>
              </p:nvSpPr>
              <p:spPr bwMode="auto">
                <a:xfrm>
                  <a:off x="7569595" y="4411663"/>
                  <a:ext cx="161925" cy="160338"/>
                </a:xfrm>
                <a:prstGeom prst="ellipse">
                  <a:avLst/>
                </a:prstGeom>
                <a:solidFill>
                  <a:srgbClr val="0C6D9C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kern="1200" dirty="0"/>
                </a:p>
              </p:txBody>
            </p:sp>
            <p:sp>
              <p:nvSpPr>
                <p:cNvPr id="304" name="Line 32"/>
                <p:cNvSpPr>
                  <a:spLocks noChangeShapeType="1"/>
                </p:cNvSpPr>
                <p:nvPr/>
              </p:nvSpPr>
              <p:spPr bwMode="auto">
                <a:xfrm>
                  <a:off x="5986857" y="3135313"/>
                  <a:ext cx="331788" cy="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n-US" kern="1200" dirty="0"/>
                </a:p>
              </p:txBody>
            </p:sp>
            <p:sp>
              <p:nvSpPr>
                <p:cNvPr id="305" name="Line 33"/>
                <p:cNvSpPr>
                  <a:spLocks noChangeShapeType="1"/>
                </p:cNvSpPr>
                <p:nvPr/>
              </p:nvSpPr>
              <p:spPr bwMode="auto">
                <a:xfrm>
                  <a:off x="6318645" y="3135313"/>
                  <a:ext cx="333375" cy="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n-US" kern="1200" dirty="0"/>
                </a:p>
              </p:txBody>
            </p:sp>
            <p:sp>
              <p:nvSpPr>
                <p:cNvPr id="306" name="Line 34"/>
                <p:cNvSpPr>
                  <a:spLocks noChangeShapeType="1"/>
                </p:cNvSpPr>
                <p:nvPr/>
              </p:nvSpPr>
              <p:spPr bwMode="auto">
                <a:xfrm>
                  <a:off x="6652020" y="3135313"/>
                  <a:ext cx="333375" cy="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n-US" kern="1200" dirty="0"/>
                </a:p>
              </p:txBody>
            </p:sp>
            <p:sp>
              <p:nvSpPr>
                <p:cNvPr id="307" name="Line 35"/>
                <p:cNvSpPr>
                  <a:spLocks noChangeShapeType="1"/>
                </p:cNvSpPr>
                <p:nvPr/>
              </p:nvSpPr>
              <p:spPr bwMode="auto">
                <a:xfrm>
                  <a:off x="6985395" y="3135313"/>
                  <a:ext cx="331788" cy="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n-US" kern="1200" dirty="0"/>
                </a:p>
              </p:txBody>
            </p:sp>
            <p:sp>
              <p:nvSpPr>
                <p:cNvPr id="308" name="Line 36"/>
                <p:cNvSpPr>
                  <a:spLocks noChangeShapeType="1"/>
                </p:cNvSpPr>
                <p:nvPr/>
              </p:nvSpPr>
              <p:spPr bwMode="auto">
                <a:xfrm>
                  <a:off x="7317182" y="3135313"/>
                  <a:ext cx="333375" cy="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n-US" kern="1200" dirty="0"/>
                </a:p>
              </p:txBody>
            </p:sp>
            <p:sp>
              <p:nvSpPr>
                <p:cNvPr id="309" name="Line 37"/>
                <p:cNvSpPr>
                  <a:spLocks noChangeShapeType="1"/>
                </p:cNvSpPr>
                <p:nvPr/>
              </p:nvSpPr>
              <p:spPr bwMode="auto">
                <a:xfrm>
                  <a:off x="5986857" y="3467100"/>
                  <a:ext cx="331788" cy="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n-US" kern="1200" dirty="0"/>
                </a:p>
              </p:txBody>
            </p:sp>
            <p:sp>
              <p:nvSpPr>
                <p:cNvPr id="310" name="Line 38"/>
                <p:cNvSpPr>
                  <a:spLocks noChangeShapeType="1"/>
                </p:cNvSpPr>
                <p:nvPr/>
              </p:nvSpPr>
              <p:spPr bwMode="auto">
                <a:xfrm>
                  <a:off x="6318645" y="3467100"/>
                  <a:ext cx="333375" cy="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n-US" kern="1200" dirty="0"/>
                </a:p>
              </p:txBody>
            </p:sp>
            <p:sp>
              <p:nvSpPr>
                <p:cNvPr id="311" name="Line 39"/>
                <p:cNvSpPr>
                  <a:spLocks noChangeShapeType="1"/>
                </p:cNvSpPr>
                <p:nvPr/>
              </p:nvSpPr>
              <p:spPr bwMode="auto">
                <a:xfrm>
                  <a:off x="6652020" y="3467100"/>
                  <a:ext cx="333375" cy="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n-US" kern="1200" dirty="0"/>
                </a:p>
              </p:txBody>
            </p:sp>
            <p:sp>
              <p:nvSpPr>
                <p:cNvPr id="312" name="Line 40"/>
                <p:cNvSpPr>
                  <a:spLocks noChangeShapeType="1"/>
                </p:cNvSpPr>
                <p:nvPr/>
              </p:nvSpPr>
              <p:spPr bwMode="auto">
                <a:xfrm>
                  <a:off x="6985395" y="3467100"/>
                  <a:ext cx="331788" cy="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n-US" kern="1200" dirty="0"/>
                </a:p>
              </p:txBody>
            </p:sp>
            <p:sp>
              <p:nvSpPr>
                <p:cNvPr id="313" name="Line 41"/>
                <p:cNvSpPr>
                  <a:spLocks noChangeShapeType="1"/>
                </p:cNvSpPr>
                <p:nvPr/>
              </p:nvSpPr>
              <p:spPr bwMode="auto">
                <a:xfrm>
                  <a:off x="7317182" y="3467100"/>
                  <a:ext cx="333375" cy="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n-US" kern="1200" dirty="0"/>
                </a:p>
              </p:txBody>
            </p:sp>
            <p:sp>
              <p:nvSpPr>
                <p:cNvPr id="314" name="Line 42"/>
                <p:cNvSpPr>
                  <a:spLocks noChangeShapeType="1"/>
                </p:cNvSpPr>
                <p:nvPr/>
              </p:nvSpPr>
              <p:spPr bwMode="auto">
                <a:xfrm>
                  <a:off x="5986857" y="3800475"/>
                  <a:ext cx="331788" cy="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n-US" kern="1200" dirty="0"/>
                </a:p>
              </p:txBody>
            </p:sp>
            <p:sp>
              <p:nvSpPr>
                <p:cNvPr id="315" name="Line 43"/>
                <p:cNvSpPr>
                  <a:spLocks noChangeShapeType="1"/>
                </p:cNvSpPr>
                <p:nvPr/>
              </p:nvSpPr>
              <p:spPr bwMode="auto">
                <a:xfrm>
                  <a:off x="6318645" y="3800475"/>
                  <a:ext cx="333375" cy="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n-US" kern="1200" dirty="0"/>
                </a:p>
              </p:txBody>
            </p:sp>
            <p:sp>
              <p:nvSpPr>
                <p:cNvPr id="316" name="Line 44"/>
                <p:cNvSpPr>
                  <a:spLocks noChangeShapeType="1"/>
                </p:cNvSpPr>
                <p:nvPr/>
              </p:nvSpPr>
              <p:spPr bwMode="auto">
                <a:xfrm>
                  <a:off x="6652020" y="3800475"/>
                  <a:ext cx="333375" cy="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n-US" kern="1200" dirty="0"/>
                </a:p>
              </p:txBody>
            </p:sp>
            <p:sp>
              <p:nvSpPr>
                <p:cNvPr id="317" name="Line 45"/>
                <p:cNvSpPr>
                  <a:spLocks noChangeShapeType="1"/>
                </p:cNvSpPr>
                <p:nvPr/>
              </p:nvSpPr>
              <p:spPr bwMode="auto">
                <a:xfrm>
                  <a:off x="6985395" y="3800475"/>
                  <a:ext cx="331788" cy="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n-US" kern="1200" dirty="0"/>
                </a:p>
              </p:txBody>
            </p:sp>
            <p:sp>
              <p:nvSpPr>
                <p:cNvPr id="318" name="Line 46"/>
                <p:cNvSpPr>
                  <a:spLocks noChangeShapeType="1"/>
                </p:cNvSpPr>
                <p:nvPr/>
              </p:nvSpPr>
              <p:spPr bwMode="auto">
                <a:xfrm>
                  <a:off x="7317182" y="3800475"/>
                  <a:ext cx="333375" cy="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n-US" kern="1200" dirty="0"/>
                </a:p>
              </p:txBody>
            </p:sp>
            <p:sp>
              <p:nvSpPr>
                <p:cNvPr id="319" name="Line 47"/>
                <p:cNvSpPr>
                  <a:spLocks noChangeShapeType="1"/>
                </p:cNvSpPr>
                <p:nvPr/>
              </p:nvSpPr>
              <p:spPr bwMode="auto">
                <a:xfrm>
                  <a:off x="5986857" y="3800475"/>
                  <a:ext cx="0" cy="333375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n-US" kern="1200" dirty="0"/>
                </a:p>
              </p:txBody>
            </p:sp>
            <p:sp>
              <p:nvSpPr>
                <p:cNvPr id="320" name="Line 48"/>
                <p:cNvSpPr>
                  <a:spLocks noChangeShapeType="1"/>
                </p:cNvSpPr>
                <p:nvPr/>
              </p:nvSpPr>
              <p:spPr bwMode="auto">
                <a:xfrm>
                  <a:off x="6318645" y="3800475"/>
                  <a:ext cx="0" cy="333375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n-US" kern="1200" dirty="0"/>
                </a:p>
              </p:txBody>
            </p:sp>
            <p:sp>
              <p:nvSpPr>
                <p:cNvPr id="321" name="Line 49"/>
                <p:cNvSpPr>
                  <a:spLocks noChangeShapeType="1"/>
                </p:cNvSpPr>
                <p:nvPr/>
              </p:nvSpPr>
              <p:spPr bwMode="auto">
                <a:xfrm>
                  <a:off x="6652020" y="3800475"/>
                  <a:ext cx="0" cy="333375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n-US" kern="1200" dirty="0"/>
                </a:p>
              </p:txBody>
            </p:sp>
            <p:sp>
              <p:nvSpPr>
                <p:cNvPr id="322" name="Line 50"/>
                <p:cNvSpPr>
                  <a:spLocks noChangeShapeType="1"/>
                </p:cNvSpPr>
                <p:nvPr/>
              </p:nvSpPr>
              <p:spPr bwMode="auto">
                <a:xfrm>
                  <a:off x="6985395" y="3800475"/>
                  <a:ext cx="0" cy="333375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n-US" kern="1200" dirty="0"/>
                </a:p>
              </p:txBody>
            </p:sp>
            <p:sp>
              <p:nvSpPr>
                <p:cNvPr id="323" name="Line 51"/>
                <p:cNvSpPr>
                  <a:spLocks noChangeShapeType="1"/>
                </p:cNvSpPr>
                <p:nvPr/>
              </p:nvSpPr>
              <p:spPr bwMode="auto">
                <a:xfrm>
                  <a:off x="7317182" y="3800475"/>
                  <a:ext cx="0" cy="333375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n-US" kern="1200" dirty="0"/>
                </a:p>
              </p:txBody>
            </p:sp>
            <p:sp>
              <p:nvSpPr>
                <p:cNvPr id="324" name="Line 52"/>
                <p:cNvSpPr>
                  <a:spLocks noChangeShapeType="1"/>
                </p:cNvSpPr>
                <p:nvPr/>
              </p:nvSpPr>
              <p:spPr bwMode="auto">
                <a:xfrm>
                  <a:off x="7650557" y="3800475"/>
                  <a:ext cx="0" cy="333375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n-US" kern="1200" dirty="0"/>
                </a:p>
              </p:txBody>
            </p:sp>
            <p:sp>
              <p:nvSpPr>
                <p:cNvPr id="325" name="Line 53"/>
                <p:cNvSpPr>
                  <a:spLocks noChangeShapeType="1"/>
                </p:cNvSpPr>
                <p:nvPr/>
              </p:nvSpPr>
              <p:spPr bwMode="auto">
                <a:xfrm>
                  <a:off x="5986857" y="2801938"/>
                  <a:ext cx="0" cy="333375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n-US" kern="1200" dirty="0"/>
                </a:p>
              </p:txBody>
            </p:sp>
            <p:sp>
              <p:nvSpPr>
                <p:cNvPr id="326" name="Line 54"/>
                <p:cNvSpPr>
                  <a:spLocks noChangeShapeType="1"/>
                </p:cNvSpPr>
                <p:nvPr/>
              </p:nvSpPr>
              <p:spPr bwMode="auto">
                <a:xfrm>
                  <a:off x="6318645" y="2801938"/>
                  <a:ext cx="0" cy="333375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n-US" kern="1200" dirty="0"/>
                </a:p>
              </p:txBody>
            </p:sp>
            <p:sp>
              <p:nvSpPr>
                <p:cNvPr id="327" name="Line 55"/>
                <p:cNvSpPr>
                  <a:spLocks noChangeShapeType="1"/>
                </p:cNvSpPr>
                <p:nvPr/>
              </p:nvSpPr>
              <p:spPr bwMode="auto">
                <a:xfrm>
                  <a:off x="6652020" y="2801938"/>
                  <a:ext cx="0" cy="333375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n-US" kern="1200" dirty="0"/>
                </a:p>
              </p:txBody>
            </p:sp>
            <p:sp>
              <p:nvSpPr>
                <p:cNvPr id="328" name="Line 56"/>
                <p:cNvSpPr>
                  <a:spLocks noChangeShapeType="1"/>
                </p:cNvSpPr>
                <p:nvPr/>
              </p:nvSpPr>
              <p:spPr bwMode="auto">
                <a:xfrm>
                  <a:off x="6985395" y="2801938"/>
                  <a:ext cx="0" cy="333375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n-US" kern="1200" dirty="0"/>
                </a:p>
              </p:txBody>
            </p:sp>
            <p:sp>
              <p:nvSpPr>
                <p:cNvPr id="329" name="Line 57"/>
                <p:cNvSpPr>
                  <a:spLocks noChangeShapeType="1"/>
                </p:cNvSpPr>
                <p:nvPr/>
              </p:nvSpPr>
              <p:spPr bwMode="auto">
                <a:xfrm>
                  <a:off x="7317182" y="2801938"/>
                  <a:ext cx="0" cy="333375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n-US" kern="1200" dirty="0"/>
                </a:p>
              </p:txBody>
            </p:sp>
            <p:sp>
              <p:nvSpPr>
                <p:cNvPr id="330" name="Line 58"/>
                <p:cNvSpPr>
                  <a:spLocks noChangeShapeType="1"/>
                </p:cNvSpPr>
                <p:nvPr/>
              </p:nvSpPr>
              <p:spPr bwMode="auto">
                <a:xfrm>
                  <a:off x="7650557" y="2801938"/>
                  <a:ext cx="0" cy="333375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n-US" kern="1200" dirty="0"/>
                </a:p>
              </p:txBody>
            </p:sp>
            <p:sp>
              <p:nvSpPr>
                <p:cNvPr id="331" name="Line 59"/>
                <p:cNvSpPr>
                  <a:spLocks noChangeShapeType="1"/>
                </p:cNvSpPr>
                <p:nvPr/>
              </p:nvSpPr>
              <p:spPr bwMode="auto">
                <a:xfrm>
                  <a:off x="5986857" y="3135313"/>
                  <a:ext cx="0" cy="331788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n-US" kern="1200" dirty="0"/>
                </a:p>
              </p:txBody>
            </p:sp>
            <p:sp>
              <p:nvSpPr>
                <p:cNvPr id="332" name="Line 60"/>
                <p:cNvSpPr>
                  <a:spLocks noChangeShapeType="1"/>
                </p:cNvSpPr>
                <p:nvPr/>
              </p:nvSpPr>
              <p:spPr bwMode="auto">
                <a:xfrm>
                  <a:off x="6318645" y="3135313"/>
                  <a:ext cx="0" cy="331788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n-US" kern="1200" dirty="0"/>
                </a:p>
              </p:txBody>
            </p:sp>
            <p:sp>
              <p:nvSpPr>
                <p:cNvPr id="333" name="Line 61"/>
                <p:cNvSpPr>
                  <a:spLocks noChangeShapeType="1"/>
                </p:cNvSpPr>
                <p:nvPr/>
              </p:nvSpPr>
              <p:spPr bwMode="auto">
                <a:xfrm>
                  <a:off x="6652020" y="3135313"/>
                  <a:ext cx="0" cy="331788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n-US" kern="1200" dirty="0"/>
                </a:p>
              </p:txBody>
            </p:sp>
            <p:sp>
              <p:nvSpPr>
                <p:cNvPr id="334" name="Line 62"/>
                <p:cNvSpPr>
                  <a:spLocks noChangeShapeType="1"/>
                </p:cNvSpPr>
                <p:nvPr/>
              </p:nvSpPr>
              <p:spPr bwMode="auto">
                <a:xfrm>
                  <a:off x="6985395" y="3135313"/>
                  <a:ext cx="0" cy="331788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n-US" kern="1200" dirty="0"/>
                </a:p>
              </p:txBody>
            </p:sp>
            <p:sp>
              <p:nvSpPr>
                <p:cNvPr id="335" name="Line 63"/>
                <p:cNvSpPr>
                  <a:spLocks noChangeShapeType="1"/>
                </p:cNvSpPr>
                <p:nvPr/>
              </p:nvSpPr>
              <p:spPr bwMode="auto">
                <a:xfrm>
                  <a:off x="7317182" y="3135313"/>
                  <a:ext cx="0" cy="331788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n-US" kern="1200" dirty="0"/>
                </a:p>
              </p:txBody>
            </p:sp>
            <p:sp>
              <p:nvSpPr>
                <p:cNvPr id="336" name="Line 64"/>
                <p:cNvSpPr>
                  <a:spLocks noChangeShapeType="1"/>
                </p:cNvSpPr>
                <p:nvPr/>
              </p:nvSpPr>
              <p:spPr bwMode="auto">
                <a:xfrm>
                  <a:off x="7650557" y="3135313"/>
                  <a:ext cx="0" cy="331788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n-US" kern="1200" dirty="0"/>
                </a:p>
              </p:txBody>
            </p:sp>
            <p:sp>
              <p:nvSpPr>
                <p:cNvPr id="337" name="Line 65"/>
                <p:cNvSpPr>
                  <a:spLocks noChangeShapeType="1"/>
                </p:cNvSpPr>
                <p:nvPr/>
              </p:nvSpPr>
              <p:spPr bwMode="auto">
                <a:xfrm>
                  <a:off x="5986857" y="3467100"/>
                  <a:ext cx="0" cy="333375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n-US" kern="1200" dirty="0"/>
                </a:p>
              </p:txBody>
            </p:sp>
            <p:sp>
              <p:nvSpPr>
                <p:cNvPr id="338" name="Line 66"/>
                <p:cNvSpPr>
                  <a:spLocks noChangeShapeType="1"/>
                </p:cNvSpPr>
                <p:nvPr/>
              </p:nvSpPr>
              <p:spPr bwMode="auto">
                <a:xfrm>
                  <a:off x="6318645" y="3467100"/>
                  <a:ext cx="0" cy="333375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n-US" kern="1200" dirty="0"/>
                </a:p>
              </p:txBody>
            </p:sp>
            <p:sp>
              <p:nvSpPr>
                <p:cNvPr id="339" name="Line 67"/>
                <p:cNvSpPr>
                  <a:spLocks noChangeShapeType="1"/>
                </p:cNvSpPr>
                <p:nvPr/>
              </p:nvSpPr>
              <p:spPr bwMode="auto">
                <a:xfrm>
                  <a:off x="6652020" y="3467100"/>
                  <a:ext cx="0" cy="333375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n-US" kern="1200" dirty="0"/>
                </a:p>
              </p:txBody>
            </p:sp>
            <p:sp>
              <p:nvSpPr>
                <p:cNvPr id="340" name="Line 68"/>
                <p:cNvSpPr>
                  <a:spLocks noChangeShapeType="1"/>
                </p:cNvSpPr>
                <p:nvPr/>
              </p:nvSpPr>
              <p:spPr bwMode="auto">
                <a:xfrm>
                  <a:off x="6985395" y="3467100"/>
                  <a:ext cx="0" cy="333375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n-US" kern="1200" dirty="0"/>
                </a:p>
              </p:txBody>
            </p:sp>
            <p:sp>
              <p:nvSpPr>
                <p:cNvPr id="341" name="Line 69"/>
                <p:cNvSpPr>
                  <a:spLocks noChangeShapeType="1"/>
                </p:cNvSpPr>
                <p:nvPr/>
              </p:nvSpPr>
              <p:spPr bwMode="auto">
                <a:xfrm>
                  <a:off x="7317182" y="3467100"/>
                  <a:ext cx="0" cy="333375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n-US" kern="1200" dirty="0"/>
                </a:p>
              </p:txBody>
            </p:sp>
            <p:sp>
              <p:nvSpPr>
                <p:cNvPr id="342" name="Line 70"/>
                <p:cNvSpPr>
                  <a:spLocks noChangeShapeType="1"/>
                </p:cNvSpPr>
                <p:nvPr/>
              </p:nvSpPr>
              <p:spPr bwMode="auto">
                <a:xfrm>
                  <a:off x="7650557" y="3467100"/>
                  <a:ext cx="0" cy="333375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n-US" kern="1200" dirty="0"/>
                </a:p>
              </p:txBody>
            </p:sp>
            <p:sp>
              <p:nvSpPr>
                <p:cNvPr id="343" name="Line 71"/>
                <p:cNvSpPr>
                  <a:spLocks noChangeShapeType="1"/>
                </p:cNvSpPr>
                <p:nvPr/>
              </p:nvSpPr>
              <p:spPr bwMode="auto">
                <a:xfrm>
                  <a:off x="5986857" y="4133850"/>
                  <a:ext cx="331788" cy="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n-US" kern="1200" dirty="0"/>
                </a:p>
              </p:txBody>
            </p:sp>
            <p:sp>
              <p:nvSpPr>
                <p:cNvPr id="344" name="Line 72"/>
                <p:cNvSpPr>
                  <a:spLocks noChangeShapeType="1"/>
                </p:cNvSpPr>
                <p:nvPr/>
              </p:nvSpPr>
              <p:spPr bwMode="auto">
                <a:xfrm>
                  <a:off x="6318645" y="4133850"/>
                  <a:ext cx="333375" cy="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n-US" kern="1200" dirty="0"/>
                </a:p>
              </p:txBody>
            </p:sp>
            <p:sp>
              <p:nvSpPr>
                <p:cNvPr id="345" name="Line 73"/>
                <p:cNvSpPr>
                  <a:spLocks noChangeShapeType="1"/>
                </p:cNvSpPr>
                <p:nvPr/>
              </p:nvSpPr>
              <p:spPr bwMode="auto">
                <a:xfrm>
                  <a:off x="6652020" y="4133850"/>
                  <a:ext cx="333375" cy="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n-US" kern="1200" dirty="0"/>
                </a:p>
              </p:txBody>
            </p:sp>
            <p:sp>
              <p:nvSpPr>
                <p:cNvPr id="346" name="Line 74"/>
                <p:cNvSpPr>
                  <a:spLocks noChangeShapeType="1"/>
                </p:cNvSpPr>
                <p:nvPr/>
              </p:nvSpPr>
              <p:spPr bwMode="auto">
                <a:xfrm>
                  <a:off x="6985395" y="4133850"/>
                  <a:ext cx="331788" cy="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n-US" kern="1200" dirty="0"/>
                </a:p>
              </p:txBody>
            </p:sp>
            <p:sp>
              <p:nvSpPr>
                <p:cNvPr id="347" name="Line 75"/>
                <p:cNvSpPr>
                  <a:spLocks noChangeShapeType="1"/>
                </p:cNvSpPr>
                <p:nvPr/>
              </p:nvSpPr>
              <p:spPr bwMode="auto">
                <a:xfrm>
                  <a:off x="7317182" y="4133850"/>
                  <a:ext cx="333375" cy="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n-US" kern="1200" dirty="0"/>
                </a:p>
              </p:txBody>
            </p:sp>
            <p:sp>
              <p:nvSpPr>
                <p:cNvPr id="348" name="Oval 347"/>
                <p:cNvSpPr>
                  <a:spLocks noChangeArrowheads="1"/>
                </p:cNvSpPr>
                <p:nvPr/>
              </p:nvSpPr>
              <p:spPr bwMode="auto">
                <a:xfrm>
                  <a:off x="5905895" y="2722563"/>
                  <a:ext cx="160338" cy="160338"/>
                </a:xfrm>
                <a:prstGeom prst="ellipse">
                  <a:avLst/>
                </a:prstGeom>
                <a:solidFill>
                  <a:srgbClr val="0C6D9C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kern="1200" dirty="0"/>
                </a:p>
              </p:txBody>
            </p:sp>
            <p:sp>
              <p:nvSpPr>
                <p:cNvPr id="349" name="Oval 348"/>
                <p:cNvSpPr>
                  <a:spLocks noChangeArrowheads="1"/>
                </p:cNvSpPr>
                <p:nvPr/>
              </p:nvSpPr>
              <p:spPr bwMode="auto">
                <a:xfrm>
                  <a:off x="5905895" y="3054350"/>
                  <a:ext cx="160338" cy="160338"/>
                </a:xfrm>
                <a:prstGeom prst="ellipse">
                  <a:avLst/>
                </a:prstGeom>
                <a:solidFill>
                  <a:srgbClr val="0C6D9C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kern="1200" dirty="0"/>
                </a:p>
              </p:txBody>
            </p:sp>
            <p:sp>
              <p:nvSpPr>
                <p:cNvPr id="350" name="Oval 349"/>
                <p:cNvSpPr>
                  <a:spLocks noChangeArrowheads="1"/>
                </p:cNvSpPr>
                <p:nvPr/>
              </p:nvSpPr>
              <p:spPr bwMode="auto">
                <a:xfrm>
                  <a:off x="5905895" y="3387725"/>
                  <a:ext cx="160338" cy="160338"/>
                </a:xfrm>
                <a:prstGeom prst="ellipse">
                  <a:avLst/>
                </a:prstGeom>
                <a:solidFill>
                  <a:srgbClr val="0C6D9C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kern="1200" dirty="0"/>
                </a:p>
              </p:txBody>
            </p:sp>
            <p:sp>
              <p:nvSpPr>
                <p:cNvPr id="351" name="Oval 350"/>
                <p:cNvSpPr>
                  <a:spLocks noChangeArrowheads="1"/>
                </p:cNvSpPr>
                <p:nvPr/>
              </p:nvSpPr>
              <p:spPr bwMode="auto">
                <a:xfrm>
                  <a:off x="5905895" y="3719513"/>
                  <a:ext cx="160338" cy="160338"/>
                </a:xfrm>
                <a:prstGeom prst="ellipse">
                  <a:avLst/>
                </a:prstGeom>
                <a:solidFill>
                  <a:srgbClr val="0C6D9C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kern="1200" dirty="0"/>
                </a:p>
              </p:txBody>
            </p:sp>
            <p:sp>
              <p:nvSpPr>
                <p:cNvPr id="352" name="Oval 351"/>
                <p:cNvSpPr>
                  <a:spLocks noChangeArrowheads="1"/>
                </p:cNvSpPr>
                <p:nvPr/>
              </p:nvSpPr>
              <p:spPr bwMode="auto">
                <a:xfrm>
                  <a:off x="5905895" y="4052888"/>
                  <a:ext cx="160338" cy="160338"/>
                </a:xfrm>
                <a:prstGeom prst="ellipse">
                  <a:avLst/>
                </a:prstGeom>
                <a:solidFill>
                  <a:srgbClr val="0C6D9C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kern="1200" dirty="0"/>
                </a:p>
              </p:txBody>
            </p:sp>
            <p:sp>
              <p:nvSpPr>
                <p:cNvPr id="353" name="Oval 352"/>
                <p:cNvSpPr>
                  <a:spLocks noChangeArrowheads="1"/>
                </p:cNvSpPr>
                <p:nvPr/>
              </p:nvSpPr>
              <p:spPr bwMode="auto">
                <a:xfrm>
                  <a:off x="6239270" y="2722563"/>
                  <a:ext cx="160338" cy="160338"/>
                </a:xfrm>
                <a:prstGeom prst="ellipse">
                  <a:avLst/>
                </a:prstGeom>
                <a:solidFill>
                  <a:srgbClr val="0C6D9C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kern="1200" dirty="0"/>
                </a:p>
              </p:txBody>
            </p:sp>
            <p:sp>
              <p:nvSpPr>
                <p:cNvPr id="354" name="Oval 353"/>
                <p:cNvSpPr>
                  <a:spLocks noChangeArrowheads="1"/>
                </p:cNvSpPr>
                <p:nvPr/>
              </p:nvSpPr>
              <p:spPr bwMode="auto">
                <a:xfrm>
                  <a:off x="6239270" y="3054350"/>
                  <a:ext cx="160338" cy="160338"/>
                </a:xfrm>
                <a:prstGeom prst="ellipse">
                  <a:avLst/>
                </a:prstGeom>
                <a:solidFill>
                  <a:srgbClr val="0C6D9C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kern="1200" dirty="0"/>
                </a:p>
              </p:txBody>
            </p:sp>
            <p:sp>
              <p:nvSpPr>
                <p:cNvPr id="355" name="Oval 354"/>
                <p:cNvSpPr>
                  <a:spLocks noChangeArrowheads="1"/>
                </p:cNvSpPr>
                <p:nvPr/>
              </p:nvSpPr>
              <p:spPr bwMode="auto">
                <a:xfrm>
                  <a:off x="6239270" y="3387725"/>
                  <a:ext cx="160338" cy="160338"/>
                </a:xfrm>
                <a:prstGeom prst="ellipse">
                  <a:avLst/>
                </a:prstGeom>
                <a:solidFill>
                  <a:srgbClr val="0C6D9C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kern="1200" dirty="0"/>
                </a:p>
              </p:txBody>
            </p:sp>
            <p:sp>
              <p:nvSpPr>
                <p:cNvPr id="356" name="Oval 355"/>
                <p:cNvSpPr>
                  <a:spLocks noChangeArrowheads="1"/>
                </p:cNvSpPr>
                <p:nvPr/>
              </p:nvSpPr>
              <p:spPr bwMode="auto">
                <a:xfrm>
                  <a:off x="6239270" y="3719513"/>
                  <a:ext cx="160338" cy="160338"/>
                </a:xfrm>
                <a:prstGeom prst="ellipse">
                  <a:avLst/>
                </a:prstGeom>
                <a:solidFill>
                  <a:srgbClr val="0C6D9C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kern="1200" dirty="0"/>
                </a:p>
              </p:txBody>
            </p:sp>
            <p:sp>
              <p:nvSpPr>
                <p:cNvPr id="357" name="Oval 356"/>
                <p:cNvSpPr>
                  <a:spLocks noChangeArrowheads="1"/>
                </p:cNvSpPr>
                <p:nvPr/>
              </p:nvSpPr>
              <p:spPr bwMode="auto">
                <a:xfrm>
                  <a:off x="6239270" y="4052888"/>
                  <a:ext cx="160338" cy="160338"/>
                </a:xfrm>
                <a:prstGeom prst="ellipse">
                  <a:avLst/>
                </a:prstGeom>
                <a:solidFill>
                  <a:srgbClr val="0C6D9C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kern="1200" dirty="0"/>
                </a:p>
              </p:txBody>
            </p:sp>
            <p:sp>
              <p:nvSpPr>
                <p:cNvPr id="358" name="Oval 357"/>
                <p:cNvSpPr>
                  <a:spLocks noChangeArrowheads="1"/>
                </p:cNvSpPr>
                <p:nvPr/>
              </p:nvSpPr>
              <p:spPr bwMode="auto">
                <a:xfrm>
                  <a:off x="6572645" y="2722563"/>
                  <a:ext cx="160338" cy="160338"/>
                </a:xfrm>
                <a:prstGeom prst="ellipse">
                  <a:avLst/>
                </a:prstGeom>
                <a:solidFill>
                  <a:srgbClr val="0C6D9C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kern="1200" dirty="0"/>
                </a:p>
              </p:txBody>
            </p:sp>
            <p:sp>
              <p:nvSpPr>
                <p:cNvPr id="359" name="Oval 358"/>
                <p:cNvSpPr>
                  <a:spLocks noChangeArrowheads="1"/>
                </p:cNvSpPr>
                <p:nvPr/>
              </p:nvSpPr>
              <p:spPr bwMode="auto">
                <a:xfrm>
                  <a:off x="6572645" y="3054350"/>
                  <a:ext cx="160338" cy="160338"/>
                </a:xfrm>
                <a:prstGeom prst="ellipse">
                  <a:avLst/>
                </a:prstGeom>
                <a:solidFill>
                  <a:srgbClr val="0C6D9C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kern="1200" dirty="0"/>
                </a:p>
              </p:txBody>
            </p:sp>
            <p:sp>
              <p:nvSpPr>
                <p:cNvPr id="360" name="Oval 359"/>
                <p:cNvSpPr>
                  <a:spLocks noChangeArrowheads="1"/>
                </p:cNvSpPr>
                <p:nvPr/>
              </p:nvSpPr>
              <p:spPr bwMode="auto">
                <a:xfrm>
                  <a:off x="6572645" y="3387725"/>
                  <a:ext cx="160338" cy="160338"/>
                </a:xfrm>
                <a:prstGeom prst="ellipse">
                  <a:avLst/>
                </a:prstGeom>
                <a:solidFill>
                  <a:srgbClr val="0C6D9C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kern="1200" dirty="0"/>
                </a:p>
              </p:txBody>
            </p:sp>
            <p:sp>
              <p:nvSpPr>
                <p:cNvPr id="361" name="Oval 360"/>
                <p:cNvSpPr>
                  <a:spLocks noChangeArrowheads="1"/>
                </p:cNvSpPr>
                <p:nvPr/>
              </p:nvSpPr>
              <p:spPr bwMode="auto">
                <a:xfrm>
                  <a:off x="6572645" y="3719513"/>
                  <a:ext cx="160338" cy="160338"/>
                </a:xfrm>
                <a:prstGeom prst="ellipse">
                  <a:avLst/>
                </a:prstGeom>
                <a:solidFill>
                  <a:srgbClr val="0C6D9C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kern="1200" dirty="0"/>
                </a:p>
              </p:txBody>
            </p:sp>
            <p:sp>
              <p:nvSpPr>
                <p:cNvPr id="362" name="Oval 361"/>
                <p:cNvSpPr>
                  <a:spLocks noChangeArrowheads="1"/>
                </p:cNvSpPr>
                <p:nvPr/>
              </p:nvSpPr>
              <p:spPr bwMode="auto">
                <a:xfrm>
                  <a:off x="6572645" y="4052888"/>
                  <a:ext cx="160338" cy="160338"/>
                </a:xfrm>
                <a:prstGeom prst="ellipse">
                  <a:avLst/>
                </a:prstGeom>
                <a:solidFill>
                  <a:srgbClr val="0C6D9C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kern="1200" dirty="0"/>
                </a:p>
              </p:txBody>
            </p:sp>
            <p:sp>
              <p:nvSpPr>
                <p:cNvPr id="363" name="Oval 362"/>
                <p:cNvSpPr>
                  <a:spLocks noChangeArrowheads="1"/>
                </p:cNvSpPr>
                <p:nvPr/>
              </p:nvSpPr>
              <p:spPr bwMode="auto">
                <a:xfrm>
                  <a:off x="6906020" y="2722563"/>
                  <a:ext cx="158750" cy="160338"/>
                </a:xfrm>
                <a:prstGeom prst="ellipse">
                  <a:avLst/>
                </a:prstGeom>
                <a:solidFill>
                  <a:srgbClr val="0C6D9C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kern="1200" dirty="0"/>
                </a:p>
              </p:txBody>
            </p:sp>
            <p:sp>
              <p:nvSpPr>
                <p:cNvPr id="364" name="Oval 363"/>
                <p:cNvSpPr>
                  <a:spLocks noChangeArrowheads="1"/>
                </p:cNvSpPr>
                <p:nvPr/>
              </p:nvSpPr>
              <p:spPr bwMode="auto">
                <a:xfrm>
                  <a:off x="6906020" y="3054350"/>
                  <a:ext cx="158750" cy="160338"/>
                </a:xfrm>
                <a:prstGeom prst="ellipse">
                  <a:avLst/>
                </a:prstGeom>
                <a:solidFill>
                  <a:srgbClr val="0C6D9C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kern="1200" dirty="0"/>
                </a:p>
              </p:txBody>
            </p:sp>
            <p:sp>
              <p:nvSpPr>
                <p:cNvPr id="365" name="Oval 364"/>
                <p:cNvSpPr>
                  <a:spLocks noChangeArrowheads="1"/>
                </p:cNvSpPr>
                <p:nvPr/>
              </p:nvSpPr>
              <p:spPr bwMode="auto">
                <a:xfrm>
                  <a:off x="6906020" y="3387725"/>
                  <a:ext cx="158750" cy="160338"/>
                </a:xfrm>
                <a:prstGeom prst="ellipse">
                  <a:avLst/>
                </a:prstGeom>
                <a:solidFill>
                  <a:srgbClr val="0C6D9C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kern="1200" dirty="0"/>
                </a:p>
              </p:txBody>
            </p:sp>
            <p:sp>
              <p:nvSpPr>
                <p:cNvPr id="366" name="Oval 365"/>
                <p:cNvSpPr>
                  <a:spLocks noChangeArrowheads="1"/>
                </p:cNvSpPr>
                <p:nvPr/>
              </p:nvSpPr>
              <p:spPr bwMode="auto">
                <a:xfrm>
                  <a:off x="6906020" y="3719513"/>
                  <a:ext cx="158750" cy="160338"/>
                </a:xfrm>
                <a:prstGeom prst="ellipse">
                  <a:avLst/>
                </a:prstGeom>
                <a:solidFill>
                  <a:srgbClr val="0C6D9C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kern="1200" dirty="0"/>
                </a:p>
              </p:txBody>
            </p:sp>
            <p:sp>
              <p:nvSpPr>
                <p:cNvPr id="367" name="Oval 366"/>
                <p:cNvSpPr>
                  <a:spLocks noChangeArrowheads="1"/>
                </p:cNvSpPr>
                <p:nvPr/>
              </p:nvSpPr>
              <p:spPr bwMode="auto">
                <a:xfrm>
                  <a:off x="6906020" y="4052888"/>
                  <a:ext cx="158750" cy="160338"/>
                </a:xfrm>
                <a:prstGeom prst="ellipse">
                  <a:avLst/>
                </a:prstGeom>
                <a:solidFill>
                  <a:srgbClr val="0C6D9C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kern="1200" dirty="0"/>
                </a:p>
              </p:txBody>
            </p:sp>
            <p:sp>
              <p:nvSpPr>
                <p:cNvPr id="368" name="Oval 367"/>
                <p:cNvSpPr>
                  <a:spLocks noChangeArrowheads="1"/>
                </p:cNvSpPr>
                <p:nvPr/>
              </p:nvSpPr>
              <p:spPr bwMode="auto">
                <a:xfrm>
                  <a:off x="7236220" y="2722563"/>
                  <a:ext cx="161925" cy="160338"/>
                </a:xfrm>
                <a:prstGeom prst="ellipse">
                  <a:avLst/>
                </a:prstGeom>
                <a:solidFill>
                  <a:srgbClr val="0C6D9C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kern="1200" dirty="0"/>
                </a:p>
              </p:txBody>
            </p:sp>
            <p:sp>
              <p:nvSpPr>
                <p:cNvPr id="369" name="Oval 368"/>
                <p:cNvSpPr>
                  <a:spLocks noChangeArrowheads="1"/>
                </p:cNvSpPr>
                <p:nvPr/>
              </p:nvSpPr>
              <p:spPr bwMode="auto">
                <a:xfrm>
                  <a:off x="7236220" y="3054350"/>
                  <a:ext cx="161925" cy="160338"/>
                </a:xfrm>
                <a:prstGeom prst="ellipse">
                  <a:avLst/>
                </a:prstGeom>
                <a:solidFill>
                  <a:srgbClr val="0C6D9C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kern="1200" dirty="0"/>
                </a:p>
              </p:txBody>
            </p:sp>
            <p:sp>
              <p:nvSpPr>
                <p:cNvPr id="370" name="Oval 369"/>
                <p:cNvSpPr>
                  <a:spLocks noChangeArrowheads="1"/>
                </p:cNvSpPr>
                <p:nvPr/>
              </p:nvSpPr>
              <p:spPr bwMode="auto">
                <a:xfrm>
                  <a:off x="7236220" y="3387725"/>
                  <a:ext cx="161925" cy="160338"/>
                </a:xfrm>
                <a:prstGeom prst="ellipse">
                  <a:avLst/>
                </a:prstGeom>
                <a:solidFill>
                  <a:srgbClr val="0C6D9C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kern="1200" dirty="0"/>
                </a:p>
              </p:txBody>
            </p:sp>
            <p:sp>
              <p:nvSpPr>
                <p:cNvPr id="371" name="Oval 370"/>
                <p:cNvSpPr>
                  <a:spLocks noChangeArrowheads="1"/>
                </p:cNvSpPr>
                <p:nvPr/>
              </p:nvSpPr>
              <p:spPr bwMode="auto">
                <a:xfrm>
                  <a:off x="7236220" y="3719513"/>
                  <a:ext cx="161925" cy="160338"/>
                </a:xfrm>
                <a:prstGeom prst="ellipse">
                  <a:avLst/>
                </a:prstGeom>
                <a:solidFill>
                  <a:srgbClr val="0C6D9C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kern="1200" dirty="0"/>
                </a:p>
              </p:txBody>
            </p:sp>
            <p:sp>
              <p:nvSpPr>
                <p:cNvPr id="372" name="Oval 371"/>
                <p:cNvSpPr>
                  <a:spLocks noChangeArrowheads="1"/>
                </p:cNvSpPr>
                <p:nvPr/>
              </p:nvSpPr>
              <p:spPr bwMode="auto">
                <a:xfrm>
                  <a:off x="7236220" y="4052888"/>
                  <a:ext cx="161925" cy="160338"/>
                </a:xfrm>
                <a:prstGeom prst="ellipse">
                  <a:avLst/>
                </a:prstGeom>
                <a:solidFill>
                  <a:srgbClr val="0C6D9C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kern="1200" dirty="0"/>
                </a:p>
              </p:txBody>
            </p:sp>
            <p:sp>
              <p:nvSpPr>
                <p:cNvPr id="373" name="Oval 372"/>
                <p:cNvSpPr>
                  <a:spLocks noChangeArrowheads="1"/>
                </p:cNvSpPr>
                <p:nvPr/>
              </p:nvSpPr>
              <p:spPr bwMode="auto">
                <a:xfrm>
                  <a:off x="7569595" y="2722563"/>
                  <a:ext cx="161925" cy="160338"/>
                </a:xfrm>
                <a:prstGeom prst="ellipse">
                  <a:avLst/>
                </a:prstGeom>
                <a:solidFill>
                  <a:srgbClr val="0C6D9C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kern="1200" dirty="0"/>
                </a:p>
              </p:txBody>
            </p:sp>
            <p:sp>
              <p:nvSpPr>
                <p:cNvPr id="374" name="Oval 373"/>
                <p:cNvSpPr>
                  <a:spLocks noChangeArrowheads="1"/>
                </p:cNvSpPr>
                <p:nvPr/>
              </p:nvSpPr>
              <p:spPr bwMode="auto">
                <a:xfrm>
                  <a:off x="7569595" y="3054350"/>
                  <a:ext cx="161925" cy="160338"/>
                </a:xfrm>
                <a:prstGeom prst="ellipse">
                  <a:avLst/>
                </a:prstGeom>
                <a:solidFill>
                  <a:srgbClr val="0C6D9C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kern="1200" dirty="0"/>
                </a:p>
              </p:txBody>
            </p:sp>
            <p:sp>
              <p:nvSpPr>
                <p:cNvPr id="375" name="Oval 374"/>
                <p:cNvSpPr>
                  <a:spLocks noChangeArrowheads="1"/>
                </p:cNvSpPr>
                <p:nvPr/>
              </p:nvSpPr>
              <p:spPr bwMode="auto">
                <a:xfrm>
                  <a:off x="7569595" y="3387725"/>
                  <a:ext cx="161925" cy="160338"/>
                </a:xfrm>
                <a:prstGeom prst="ellipse">
                  <a:avLst/>
                </a:prstGeom>
                <a:solidFill>
                  <a:srgbClr val="0C6D9C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kern="1200" dirty="0"/>
                </a:p>
              </p:txBody>
            </p:sp>
            <p:sp>
              <p:nvSpPr>
                <p:cNvPr id="376" name="Oval 375"/>
                <p:cNvSpPr>
                  <a:spLocks noChangeArrowheads="1"/>
                </p:cNvSpPr>
                <p:nvPr/>
              </p:nvSpPr>
              <p:spPr bwMode="auto">
                <a:xfrm>
                  <a:off x="7569595" y="3719513"/>
                  <a:ext cx="161925" cy="160338"/>
                </a:xfrm>
                <a:prstGeom prst="ellipse">
                  <a:avLst/>
                </a:prstGeom>
                <a:solidFill>
                  <a:srgbClr val="0C6D9C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kern="1200" dirty="0"/>
                </a:p>
              </p:txBody>
            </p:sp>
            <p:sp>
              <p:nvSpPr>
                <p:cNvPr id="377" name="Oval 376"/>
                <p:cNvSpPr>
                  <a:spLocks noChangeArrowheads="1"/>
                </p:cNvSpPr>
                <p:nvPr/>
              </p:nvSpPr>
              <p:spPr bwMode="auto">
                <a:xfrm>
                  <a:off x="7569595" y="4052888"/>
                  <a:ext cx="161925" cy="160338"/>
                </a:xfrm>
                <a:prstGeom prst="ellipse">
                  <a:avLst/>
                </a:prstGeom>
                <a:solidFill>
                  <a:srgbClr val="0C6D9C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kern="1200" dirty="0"/>
                </a:p>
              </p:txBody>
            </p:sp>
          </p:grpSp>
          <p:sp>
            <p:nvSpPr>
              <p:cNvPr id="196" name="Text Box 139"/>
              <p:cNvSpPr txBox="1">
                <a:spLocks noChangeArrowheads="1"/>
              </p:cNvSpPr>
              <p:nvPr/>
            </p:nvSpPr>
            <p:spPr bwMode="auto">
              <a:xfrm>
                <a:off x="6309120" y="4919246"/>
                <a:ext cx="1040670" cy="400110"/>
              </a:xfrm>
              <a:prstGeom prst="rect">
                <a:avLst/>
              </a:prstGeom>
              <a:noFill/>
              <a:ln w="12700">
                <a:noFill/>
                <a:miter lim="800000"/>
                <a:headEnd type="none" w="sm" len="sm"/>
                <a:tailEnd type="none" w="sm" len="sm"/>
              </a:ln>
            </p:spPr>
            <p:txBody>
              <a:bodyPr wrap="none">
                <a:spAutoFit/>
              </a:bodyPr>
              <a:lstStyle/>
              <a:p>
                <a:pPr>
                  <a:spcBef>
                    <a:spcPct val="0"/>
                  </a:spcBef>
                </a:pPr>
                <a:r>
                  <a:rPr lang="en-US" sz="2000" i="1" kern="1200" dirty="0" smtClean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x</a:t>
                </a:r>
                <a:r>
                  <a:rPr lang="en-US" sz="1600" kern="1200" dirty="0" smtClean="0">
                    <a:solidFill>
                      <a:schemeClr val="tx1"/>
                    </a:solidFill>
                  </a:rPr>
                  <a:t> (space)</a:t>
                </a:r>
                <a:endParaRPr lang="en-US" kern="1200" dirty="0">
                  <a:solidFill>
                    <a:schemeClr val="tx1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97" name="Text Box 139"/>
              <p:cNvSpPr txBox="1">
                <a:spLocks noChangeArrowheads="1"/>
              </p:cNvSpPr>
              <p:nvPr/>
            </p:nvSpPr>
            <p:spPr bwMode="auto">
              <a:xfrm rot="16200000">
                <a:off x="4886109" y="3700893"/>
                <a:ext cx="838692" cy="400110"/>
              </a:xfrm>
              <a:prstGeom prst="rect">
                <a:avLst/>
              </a:prstGeom>
              <a:noFill/>
              <a:ln w="12700">
                <a:noFill/>
                <a:miter lim="800000"/>
                <a:headEnd type="none" w="sm" len="sm"/>
                <a:tailEnd type="none" w="sm" len="sm"/>
              </a:ln>
            </p:spPr>
            <p:txBody>
              <a:bodyPr wrap="none">
                <a:spAutoFit/>
              </a:bodyPr>
              <a:lstStyle/>
              <a:p>
                <a:pPr>
                  <a:spcBef>
                    <a:spcPct val="0"/>
                  </a:spcBef>
                </a:pPr>
                <a:r>
                  <a:rPr lang="en-US" sz="2000" i="1" kern="1200" dirty="0" smtClean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t</a:t>
                </a:r>
                <a:r>
                  <a:rPr lang="en-US" sz="1600" kern="1200" dirty="0" smtClean="0">
                    <a:solidFill>
                      <a:schemeClr val="tx1"/>
                    </a:solidFill>
                  </a:rPr>
                  <a:t> (time)</a:t>
                </a:r>
                <a:endParaRPr lang="en-US" kern="1200" dirty="0">
                  <a:solidFill>
                    <a:schemeClr val="tx1"/>
                  </a:solidFill>
                  <a:latin typeface="Times New Roman" pitchFamily="18" charset="0"/>
                </a:endParaRPr>
              </a:p>
            </p:txBody>
          </p:sp>
        </p:grpSp>
        <p:cxnSp>
          <p:nvCxnSpPr>
            <p:cNvPr id="193" name="Straight Arrow Connector 192"/>
            <p:cNvCxnSpPr/>
            <p:nvPr/>
          </p:nvCxnSpPr>
          <p:spPr bwMode="auto">
            <a:xfrm rot="16200000">
              <a:off x="5024975" y="3132917"/>
              <a:ext cx="472082" cy="0"/>
            </a:xfrm>
            <a:prstGeom prst="straightConnector1">
              <a:avLst/>
            </a:prstGeom>
            <a:solidFill>
              <a:srgbClr val="C0C0C0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stealth" w="lg" len="med"/>
            </a:ln>
            <a:effectLst/>
          </p:spPr>
        </p:cxnSp>
      </p:grpSp>
    </p:spTree>
    <p:extLst>
      <p:ext uri="{BB962C8B-B14F-4D97-AF65-F5344CB8AC3E}">
        <p14:creationId xmlns:p14="http://schemas.microsoft.com/office/powerpoint/2010/main" val="289279801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39</Words>
  <Application>Microsoft Macintosh PowerPoint</Application>
  <PresentationFormat>On-screen Show (4:3)</PresentationFormat>
  <Paragraphs>21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Jacob Schroder</dc:creator>
  <cp:lastModifiedBy>Jacob Schroder</cp:lastModifiedBy>
  <cp:revision>1</cp:revision>
  <dcterms:created xsi:type="dcterms:W3CDTF">2014-08-20T17:30:49Z</dcterms:created>
  <dcterms:modified xsi:type="dcterms:W3CDTF">2014-08-20T17:31:32Z</dcterms:modified>
</cp:coreProperties>
</file>